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Cantarell"/>
      <p:regular r:id="rId38"/>
      <p:bold r:id="rId39"/>
      <p:italic r:id="rId40"/>
      <p:boldItalic r:id="rId41"/>
    </p:embeddedFont>
    <p:embeddedFont>
      <p:font typeface="Changa"/>
      <p:regular r:id="rId42"/>
      <p:bold r:id="rId43"/>
    </p:embeddedFont>
    <p:embeddedFont>
      <p:font typeface="Hind Guntur"/>
      <p:regular r:id="rId44"/>
      <p:bold r:id="rId45"/>
    </p:embeddedFont>
    <p:embeddedFont>
      <p:font typeface="Alfa Slab On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09">
          <p15:clr>
            <a:srgbClr val="A4A3A4"/>
          </p15:clr>
        </p15:guide>
        <p15:guide id="2" pos="2880">
          <p15:clr>
            <a:srgbClr val="A4A3A4"/>
          </p15:clr>
        </p15:guide>
        <p15:guide id="3" pos="449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09" orient="horz"/>
        <p:guide pos="2880"/>
        <p:guide pos="449"/>
        <p:guide pos="5311"/>
        <p:guide pos="340" orient="horz"/>
        <p:guide pos="29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ntarell-italic.fntdata"/><Relationship Id="rId20" Type="http://schemas.openxmlformats.org/officeDocument/2006/relationships/slide" Target="slides/slide15.xml"/><Relationship Id="rId42" Type="http://schemas.openxmlformats.org/officeDocument/2006/relationships/font" Target="fonts/Changa-regular.fntdata"/><Relationship Id="rId41" Type="http://schemas.openxmlformats.org/officeDocument/2006/relationships/font" Target="fonts/Cantarell-boldItalic.fntdata"/><Relationship Id="rId22" Type="http://schemas.openxmlformats.org/officeDocument/2006/relationships/slide" Target="slides/slide17.xml"/><Relationship Id="rId44" Type="http://schemas.openxmlformats.org/officeDocument/2006/relationships/font" Target="fonts/HindGuntur-regular.fntdata"/><Relationship Id="rId21" Type="http://schemas.openxmlformats.org/officeDocument/2006/relationships/slide" Target="slides/slide16.xml"/><Relationship Id="rId43" Type="http://schemas.openxmlformats.org/officeDocument/2006/relationships/font" Target="fonts/Changa-bold.fntdata"/><Relationship Id="rId24" Type="http://schemas.openxmlformats.org/officeDocument/2006/relationships/slide" Target="slides/slide19.xml"/><Relationship Id="rId46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45" Type="http://schemas.openxmlformats.org/officeDocument/2006/relationships/font" Target="fonts/HindGuntu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Cantarell-bold.fntdata"/><Relationship Id="rId16" Type="http://schemas.openxmlformats.org/officeDocument/2006/relationships/slide" Target="slides/slide11.xml"/><Relationship Id="rId38" Type="http://schemas.openxmlformats.org/officeDocument/2006/relationships/font" Target="fonts/Cantarell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73e003eab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73e003eab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96cab1a850_0_2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96cab1a850_0_2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073e003eab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073e003eab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91981234e5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91981234e5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073e003ea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073e003ea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1073e003eab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1073e003eab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073e003eab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1073e003eab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073e003eab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073e003eab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1059e049f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Google Shape;1839;g1059e049f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1059e049ff3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1059e049ff3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1981234e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1981234e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1059e049ff3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1059e049ff3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073e003eab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1073e003ea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1073e003ea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1073e003ea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1073e003ea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1073e003ea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073e003eab_0_2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1073e003eab_0_2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1073e003eab_0_2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1073e003eab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073e003e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073e003e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91981234e5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91981234e5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073e003eab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073e003eab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6cab1a8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6cab1a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73e003ea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73e003ea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96cab1a850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96cab1a850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1073e003eab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1073e003eab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96cab1a850_0_2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96cab1a850_0_2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73e003e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73e003e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073e003eab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073e003eab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73e003ea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73e003ea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73e003eab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073e003ea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73e003eab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73e003eab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96cab1a850_0_2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96cab1a850_0_2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46649">
            <a:off x="526632" y="787915"/>
            <a:ext cx="704072" cy="683617"/>
          </a:xfrm>
          <a:custGeom>
            <a:rect b="b" l="l" r="r" t="t"/>
            <a:pathLst>
              <a:path extrusionOk="0" h="24193" w="24919">
                <a:moveTo>
                  <a:pt x="12443" y="1"/>
                </a:moveTo>
                <a:cubicBezTo>
                  <a:pt x="6092" y="1"/>
                  <a:pt x="787" y="4971"/>
                  <a:pt x="401" y="11364"/>
                </a:cubicBezTo>
                <a:cubicBezTo>
                  <a:pt x="1" y="18036"/>
                  <a:pt x="5071" y="23773"/>
                  <a:pt x="11743" y="24174"/>
                </a:cubicBezTo>
                <a:cubicBezTo>
                  <a:pt x="11970" y="24186"/>
                  <a:pt x="12197" y="24192"/>
                  <a:pt x="12423" y="24192"/>
                </a:cubicBezTo>
                <a:cubicBezTo>
                  <a:pt x="18797" y="24192"/>
                  <a:pt x="24132" y="19242"/>
                  <a:pt x="24518" y="12799"/>
                </a:cubicBezTo>
                <a:cubicBezTo>
                  <a:pt x="24919" y="6127"/>
                  <a:pt x="19848" y="423"/>
                  <a:pt x="13177" y="23"/>
                </a:cubicBezTo>
                <a:cubicBezTo>
                  <a:pt x="12931" y="8"/>
                  <a:pt x="12686" y="1"/>
                  <a:pt x="1244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13231" y="3215438"/>
            <a:ext cx="603750" cy="553918"/>
            <a:chOff x="3901006" y="3103588"/>
            <a:chExt cx="603750" cy="553918"/>
          </a:xfrm>
        </p:grpSpPr>
        <p:sp>
          <p:nvSpPr>
            <p:cNvPr id="11" name="Google Shape;11;p2"/>
            <p:cNvSpPr/>
            <p:nvPr/>
          </p:nvSpPr>
          <p:spPr>
            <a:xfrm rot="459356">
              <a:off x="3930941" y="3137651"/>
              <a:ext cx="543879" cy="485791"/>
            </a:xfrm>
            <a:custGeom>
              <a:rect b="b" l="l" r="r" t="t"/>
              <a:pathLst>
                <a:path extrusionOk="0" h="24194" w="27087">
                  <a:moveTo>
                    <a:pt x="13465" y="0"/>
                  </a:moveTo>
                  <a:cubicBezTo>
                    <a:pt x="11907" y="0"/>
                    <a:pt x="10326" y="304"/>
                    <a:pt x="8807" y="941"/>
                  </a:cubicBezTo>
                  <a:cubicBezTo>
                    <a:pt x="2969" y="3376"/>
                    <a:pt x="1" y="9881"/>
                    <a:pt x="1969" y="15885"/>
                  </a:cubicBezTo>
                  <a:cubicBezTo>
                    <a:pt x="3633" y="20934"/>
                    <a:pt x="8372" y="24193"/>
                    <a:pt x="13487" y="24193"/>
                  </a:cubicBezTo>
                  <a:cubicBezTo>
                    <a:pt x="14422" y="24193"/>
                    <a:pt x="15369" y="24084"/>
                    <a:pt x="16312" y="23858"/>
                  </a:cubicBezTo>
                  <a:cubicBezTo>
                    <a:pt x="17546" y="23557"/>
                    <a:pt x="18747" y="23057"/>
                    <a:pt x="19815" y="22390"/>
                  </a:cubicBezTo>
                  <a:cubicBezTo>
                    <a:pt x="25185" y="19054"/>
                    <a:pt x="27087" y="12183"/>
                    <a:pt x="24218" y="6579"/>
                  </a:cubicBezTo>
                  <a:cubicBezTo>
                    <a:pt x="22075" y="2417"/>
                    <a:pt x="17860" y="0"/>
                    <a:pt x="134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459356">
              <a:off x="4123517" y="3279166"/>
              <a:ext cx="162780" cy="148002"/>
            </a:xfrm>
            <a:custGeom>
              <a:rect b="b" l="l" r="r" t="t"/>
              <a:pathLst>
                <a:path extrusionOk="0" h="7371" w="8107">
                  <a:moveTo>
                    <a:pt x="4045" y="1"/>
                  </a:moveTo>
                  <a:cubicBezTo>
                    <a:pt x="3766" y="1"/>
                    <a:pt x="3484" y="33"/>
                    <a:pt x="3203" y="100"/>
                  </a:cubicBezTo>
                  <a:cubicBezTo>
                    <a:pt x="1234" y="567"/>
                    <a:pt x="0" y="2535"/>
                    <a:pt x="467" y="4536"/>
                  </a:cubicBezTo>
                  <a:cubicBezTo>
                    <a:pt x="867" y="6223"/>
                    <a:pt x="2370" y="7370"/>
                    <a:pt x="4051" y="7370"/>
                  </a:cubicBezTo>
                  <a:cubicBezTo>
                    <a:pt x="4332" y="7370"/>
                    <a:pt x="4617" y="7338"/>
                    <a:pt x="4904" y="7272"/>
                  </a:cubicBezTo>
                  <a:cubicBezTo>
                    <a:pt x="6872" y="6805"/>
                    <a:pt x="8106" y="4803"/>
                    <a:pt x="7639" y="2835"/>
                  </a:cubicBezTo>
                  <a:cubicBezTo>
                    <a:pt x="7239" y="1149"/>
                    <a:pt x="5712" y="1"/>
                    <a:pt x="4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459356">
              <a:off x="4053990" y="3430990"/>
              <a:ext cx="255204" cy="191092"/>
            </a:xfrm>
            <a:custGeom>
              <a:rect b="b" l="l" r="r" t="t"/>
              <a:pathLst>
                <a:path extrusionOk="0" h="9517" w="12710">
                  <a:moveTo>
                    <a:pt x="6338" y="0"/>
                  </a:moveTo>
                  <a:cubicBezTo>
                    <a:pt x="2903" y="0"/>
                    <a:pt x="101" y="2736"/>
                    <a:pt x="1" y="6172"/>
                  </a:cubicBezTo>
                  <a:lnTo>
                    <a:pt x="1" y="7706"/>
                  </a:lnTo>
                  <a:cubicBezTo>
                    <a:pt x="1917" y="8898"/>
                    <a:pt x="4128" y="9517"/>
                    <a:pt x="6358" y="9517"/>
                  </a:cubicBezTo>
                  <a:cubicBezTo>
                    <a:pt x="7311" y="9517"/>
                    <a:pt x="8268" y="9403"/>
                    <a:pt x="9207" y="9174"/>
                  </a:cubicBezTo>
                  <a:cubicBezTo>
                    <a:pt x="10441" y="8873"/>
                    <a:pt x="11642" y="8373"/>
                    <a:pt x="12710" y="7706"/>
                  </a:cubicBezTo>
                  <a:lnTo>
                    <a:pt x="12710" y="6172"/>
                  </a:lnTo>
                  <a:cubicBezTo>
                    <a:pt x="12610" y="2736"/>
                    <a:pt x="9808" y="0"/>
                    <a:pt x="6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811018" y="4393999"/>
            <a:ext cx="4169788" cy="260386"/>
          </a:xfrm>
          <a:custGeom>
            <a:rect b="b" l="l" r="r" t="t"/>
            <a:pathLst>
              <a:path extrusionOk="0" h="14378" w="121888">
                <a:moveTo>
                  <a:pt x="60944" y="1"/>
                </a:moveTo>
                <a:cubicBezTo>
                  <a:pt x="27287" y="1"/>
                  <a:pt x="1" y="3237"/>
                  <a:pt x="1" y="7206"/>
                </a:cubicBezTo>
                <a:cubicBezTo>
                  <a:pt x="1" y="11176"/>
                  <a:pt x="27287" y="14378"/>
                  <a:pt x="60944" y="14378"/>
                </a:cubicBezTo>
                <a:cubicBezTo>
                  <a:pt x="94601" y="14378"/>
                  <a:pt x="121888" y="11176"/>
                  <a:pt x="121888" y="7206"/>
                </a:cubicBezTo>
                <a:cubicBezTo>
                  <a:pt x="121888" y="3237"/>
                  <a:pt x="94601" y="1"/>
                  <a:pt x="60944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782725" y="718150"/>
            <a:ext cx="4226400" cy="30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b="0" sz="5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lfa Slab One"/>
              <a:buNone/>
              <a:defRPr sz="5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82725" y="3812950"/>
            <a:ext cx="42264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1700">
                <a:latin typeface="Hind Guntur"/>
                <a:ea typeface="Hind Guntur"/>
                <a:cs typeface="Hind Guntur"/>
                <a:sym typeface="Hind Guntu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ntarell"/>
              <a:buNone/>
              <a:defRPr sz="2800"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17" name="Google Shape;17;p2"/>
          <p:cNvSpPr/>
          <p:nvPr/>
        </p:nvSpPr>
        <p:spPr>
          <a:xfrm rot="1046649">
            <a:off x="655360" y="967054"/>
            <a:ext cx="433564" cy="370108"/>
          </a:xfrm>
          <a:custGeom>
            <a:rect b="b" l="l" r="r" t="t"/>
            <a:pathLst>
              <a:path extrusionOk="0" h="13098" w="15345">
                <a:moveTo>
                  <a:pt x="4109" y="1"/>
                </a:moveTo>
                <a:cubicBezTo>
                  <a:pt x="3867" y="1"/>
                  <a:pt x="3610" y="39"/>
                  <a:pt x="3336" y="121"/>
                </a:cubicBezTo>
                <a:cubicBezTo>
                  <a:pt x="934" y="855"/>
                  <a:pt x="0" y="4158"/>
                  <a:pt x="1501" y="7226"/>
                </a:cubicBezTo>
                <a:cubicBezTo>
                  <a:pt x="3336" y="10929"/>
                  <a:pt x="7672" y="13097"/>
                  <a:pt x="7672" y="13097"/>
                </a:cubicBezTo>
                <a:cubicBezTo>
                  <a:pt x="7672" y="13097"/>
                  <a:pt x="12009" y="10929"/>
                  <a:pt x="13843" y="7226"/>
                </a:cubicBezTo>
                <a:cubicBezTo>
                  <a:pt x="15345" y="4158"/>
                  <a:pt x="14377" y="855"/>
                  <a:pt x="11975" y="121"/>
                </a:cubicBezTo>
                <a:cubicBezTo>
                  <a:pt x="11702" y="39"/>
                  <a:pt x="11444" y="1"/>
                  <a:pt x="11202" y="1"/>
                </a:cubicBezTo>
                <a:cubicBezTo>
                  <a:pt x="8402" y="1"/>
                  <a:pt x="7639" y="5058"/>
                  <a:pt x="7639" y="5058"/>
                </a:cubicBezTo>
                <a:cubicBezTo>
                  <a:pt x="7639" y="5058"/>
                  <a:pt x="6904" y="1"/>
                  <a:pt x="41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642775" y="617100"/>
            <a:ext cx="294250" cy="273725"/>
          </a:xfrm>
          <a:custGeom>
            <a:rect b="b" l="l" r="r" t="t"/>
            <a:pathLst>
              <a:path extrusionOk="0" h="10949" w="11770">
                <a:moveTo>
                  <a:pt x="8742" y="0"/>
                </a:moveTo>
                <a:cubicBezTo>
                  <a:pt x="8526" y="0"/>
                  <a:pt x="8302" y="35"/>
                  <a:pt x="8073" y="107"/>
                </a:cubicBezTo>
                <a:cubicBezTo>
                  <a:pt x="5705" y="808"/>
                  <a:pt x="5972" y="3944"/>
                  <a:pt x="5972" y="3944"/>
                </a:cubicBezTo>
                <a:cubicBezTo>
                  <a:pt x="5972" y="3944"/>
                  <a:pt x="4789" y="1762"/>
                  <a:pt x="2890" y="1762"/>
                </a:cubicBezTo>
                <a:cubicBezTo>
                  <a:pt x="2650" y="1762"/>
                  <a:pt x="2398" y="1797"/>
                  <a:pt x="2136" y="1875"/>
                </a:cubicBezTo>
                <a:cubicBezTo>
                  <a:pt x="1" y="2509"/>
                  <a:pt x="34" y="5511"/>
                  <a:pt x="2302" y="7780"/>
                </a:cubicBezTo>
                <a:cubicBezTo>
                  <a:pt x="4337" y="9781"/>
                  <a:pt x="8073" y="10949"/>
                  <a:pt x="8073" y="10949"/>
                </a:cubicBezTo>
                <a:cubicBezTo>
                  <a:pt x="8073" y="10949"/>
                  <a:pt x="10575" y="7913"/>
                  <a:pt x="11175" y="5111"/>
                </a:cubicBezTo>
                <a:cubicBezTo>
                  <a:pt x="11770" y="2317"/>
                  <a:pt x="10510" y="0"/>
                  <a:pt x="8742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222541" y="920668"/>
            <a:ext cx="3935093" cy="3935093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1"/>
          <p:cNvGrpSpPr/>
          <p:nvPr/>
        </p:nvGrpSpPr>
        <p:grpSpPr>
          <a:xfrm>
            <a:off x="4020940" y="3899875"/>
            <a:ext cx="879014" cy="806404"/>
            <a:chOff x="4020940" y="3899875"/>
            <a:chExt cx="879014" cy="806404"/>
          </a:xfrm>
        </p:grpSpPr>
        <p:sp>
          <p:nvSpPr>
            <p:cNvPr id="88" name="Google Shape;88;p11"/>
            <p:cNvSpPr/>
            <p:nvPr/>
          </p:nvSpPr>
          <p:spPr>
            <a:xfrm rot="459409">
              <a:off x="4064528" y="3949474"/>
              <a:ext cx="791838" cy="707207"/>
            </a:xfrm>
            <a:custGeom>
              <a:rect b="b" l="l" r="r" t="t"/>
              <a:pathLst>
                <a:path extrusionOk="0" h="24194" w="27087">
                  <a:moveTo>
                    <a:pt x="13465" y="0"/>
                  </a:moveTo>
                  <a:cubicBezTo>
                    <a:pt x="11907" y="0"/>
                    <a:pt x="10326" y="304"/>
                    <a:pt x="8807" y="941"/>
                  </a:cubicBezTo>
                  <a:cubicBezTo>
                    <a:pt x="2969" y="3376"/>
                    <a:pt x="1" y="9881"/>
                    <a:pt x="1969" y="15885"/>
                  </a:cubicBezTo>
                  <a:cubicBezTo>
                    <a:pt x="3633" y="20934"/>
                    <a:pt x="8372" y="24193"/>
                    <a:pt x="13487" y="24193"/>
                  </a:cubicBezTo>
                  <a:cubicBezTo>
                    <a:pt x="14422" y="24193"/>
                    <a:pt x="15369" y="24084"/>
                    <a:pt x="16312" y="23858"/>
                  </a:cubicBezTo>
                  <a:cubicBezTo>
                    <a:pt x="17546" y="23557"/>
                    <a:pt x="18747" y="23057"/>
                    <a:pt x="19815" y="22390"/>
                  </a:cubicBezTo>
                  <a:cubicBezTo>
                    <a:pt x="25185" y="19054"/>
                    <a:pt x="27087" y="12183"/>
                    <a:pt x="24218" y="6579"/>
                  </a:cubicBezTo>
                  <a:cubicBezTo>
                    <a:pt x="22075" y="2417"/>
                    <a:pt x="17860" y="0"/>
                    <a:pt x="134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 rot="459409">
              <a:off x="4344892" y="4155484"/>
              <a:ext cx="236993" cy="215459"/>
            </a:xfrm>
            <a:custGeom>
              <a:rect b="b" l="l" r="r" t="t"/>
              <a:pathLst>
                <a:path extrusionOk="0" h="7371" w="8107">
                  <a:moveTo>
                    <a:pt x="4045" y="1"/>
                  </a:moveTo>
                  <a:cubicBezTo>
                    <a:pt x="3766" y="1"/>
                    <a:pt x="3484" y="33"/>
                    <a:pt x="3203" y="100"/>
                  </a:cubicBezTo>
                  <a:cubicBezTo>
                    <a:pt x="1234" y="567"/>
                    <a:pt x="0" y="2535"/>
                    <a:pt x="467" y="4536"/>
                  </a:cubicBezTo>
                  <a:cubicBezTo>
                    <a:pt x="867" y="6223"/>
                    <a:pt x="2370" y="7370"/>
                    <a:pt x="4051" y="7370"/>
                  </a:cubicBezTo>
                  <a:cubicBezTo>
                    <a:pt x="4332" y="7370"/>
                    <a:pt x="4617" y="7338"/>
                    <a:pt x="4904" y="7272"/>
                  </a:cubicBezTo>
                  <a:cubicBezTo>
                    <a:pt x="6872" y="6805"/>
                    <a:pt x="8106" y="4803"/>
                    <a:pt x="7639" y="2835"/>
                  </a:cubicBezTo>
                  <a:cubicBezTo>
                    <a:pt x="7239" y="1149"/>
                    <a:pt x="5712" y="1"/>
                    <a:pt x="4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 rot="459409">
              <a:off x="4243671" y="4376509"/>
              <a:ext cx="371553" cy="278188"/>
            </a:xfrm>
            <a:custGeom>
              <a:rect b="b" l="l" r="r" t="t"/>
              <a:pathLst>
                <a:path extrusionOk="0" h="9517" w="12710">
                  <a:moveTo>
                    <a:pt x="6338" y="0"/>
                  </a:moveTo>
                  <a:cubicBezTo>
                    <a:pt x="2903" y="0"/>
                    <a:pt x="101" y="2736"/>
                    <a:pt x="1" y="6172"/>
                  </a:cubicBezTo>
                  <a:lnTo>
                    <a:pt x="1" y="7706"/>
                  </a:lnTo>
                  <a:cubicBezTo>
                    <a:pt x="1917" y="8898"/>
                    <a:pt x="4128" y="9517"/>
                    <a:pt x="6358" y="9517"/>
                  </a:cubicBezTo>
                  <a:cubicBezTo>
                    <a:pt x="7311" y="9517"/>
                    <a:pt x="8268" y="9403"/>
                    <a:pt x="9207" y="9174"/>
                  </a:cubicBezTo>
                  <a:cubicBezTo>
                    <a:pt x="10441" y="8873"/>
                    <a:pt x="11642" y="8373"/>
                    <a:pt x="12710" y="7706"/>
                  </a:cubicBezTo>
                  <a:lnTo>
                    <a:pt x="12710" y="6172"/>
                  </a:lnTo>
                  <a:cubicBezTo>
                    <a:pt x="12610" y="2736"/>
                    <a:pt x="9808" y="0"/>
                    <a:pt x="6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1"/>
          <p:cNvSpPr/>
          <p:nvPr/>
        </p:nvSpPr>
        <p:spPr>
          <a:xfrm>
            <a:off x="6859101" y="564851"/>
            <a:ext cx="1541001" cy="842913"/>
          </a:xfrm>
          <a:custGeom>
            <a:rect b="b" l="l" r="r" t="t"/>
            <a:pathLst>
              <a:path extrusionOk="0" h="18793" w="34359">
                <a:moveTo>
                  <a:pt x="13570" y="1"/>
                </a:moveTo>
                <a:cubicBezTo>
                  <a:pt x="13110" y="1"/>
                  <a:pt x="12644" y="37"/>
                  <a:pt x="12176" y="113"/>
                </a:cubicBezTo>
                <a:cubicBezTo>
                  <a:pt x="8073" y="780"/>
                  <a:pt x="5004" y="4282"/>
                  <a:pt x="4838" y="8452"/>
                </a:cubicBezTo>
                <a:cubicBezTo>
                  <a:pt x="2102" y="8685"/>
                  <a:pt x="1" y="11087"/>
                  <a:pt x="134" y="13856"/>
                </a:cubicBezTo>
                <a:cubicBezTo>
                  <a:pt x="268" y="16624"/>
                  <a:pt x="2569" y="18793"/>
                  <a:pt x="5338" y="18793"/>
                </a:cubicBezTo>
                <a:lnTo>
                  <a:pt x="30289" y="18793"/>
                </a:lnTo>
                <a:cubicBezTo>
                  <a:pt x="32591" y="18593"/>
                  <a:pt x="34359" y="16691"/>
                  <a:pt x="34359" y="14390"/>
                </a:cubicBezTo>
                <a:cubicBezTo>
                  <a:pt x="34359" y="11954"/>
                  <a:pt x="32391" y="9986"/>
                  <a:pt x="29956" y="9953"/>
                </a:cubicBezTo>
                <a:cubicBezTo>
                  <a:pt x="29722" y="9953"/>
                  <a:pt x="29489" y="9986"/>
                  <a:pt x="29255" y="10020"/>
                </a:cubicBezTo>
                <a:cubicBezTo>
                  <a:pt x="29088" y="7284"/>
                  <a:pt x="26820" y="5183"/>
                  <a:pt x="24085" y="5150"/>
                </a:cubicBezTo>
                <a:cubicBezTo>
                  <a:pt x="23284" y="5150"/>
                  <a:pt x="22483" y="5350"/>
                  <a:pt x="21750" y="5717"/>
                </a:cubicBezTo>
                <a:cubicBezTo>
                  <a:pt x="20477" y="2255"/>
                  <a:pt x="17185" y="1"/>
                  <a:pt x="1357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 rot="1418727">
            <a:off x="2751715" y="4080488"/>
            <a:ext cx="294268" cy="273766"/>
          </a:xfrm>
          <a:custGeom>
            <a:rect b="b" l="l" r="r" t="t"/>
            <a:pathLst>
              <a:path extrusionOk="0" h="10950" w="11770">
                <a:moveTo>
                  <a:pt x="8742" y="1"/>
                </a:moveTo>
                <a:cubicBezTo>
                  <a:pt x="8526" y="1"/>
                  <a:pt x="8302" y="35"/>
                  <a:pt x="8073" y="108"/>
                </a:cubicBezTo>
                <a:cubicBezTo>
                  <a:pt x="5704" y="808"/>
                  <a:pt x="5971" y="3944"/>
                  <a:pt x="5971" y="3944"/>
                </a:cubicBezTo>
                <a:cubicBezTo>
                  <a:pt x="5971" y="3944"/>
                  <a:pt x="4788" y="1762"/>
                  <a:pt x="2889" y="1762"/>
                </a:cubicBezTo>
                <a:cubicBezTo>
                  <a:pt x="2649" y="1762"/>
                  <a:pt x="2397" y="1797"/>
                  <a:pt x="2135" y="1876"/>
                </a:cubicBezTo>
                <a:cubicBezTo>
                  <a:pt x="0" y="2510"/>
                  <a:pt x="34" y="5512"/>
                  <a:pt x="2302" y="7780"/>
                </a:cubicBezTo>
                <a:cubicBezTo>
                  <a:pt x="4337" y="9782"/>
                  <a:pt x="8073" y="10949"/>
                  <a:pt x="8073" y="10949"/>
                </a:cubicBezTo>
                <a:cubicBezTo>
                  <a:pt x="8073" y="10949"/>
                  <a:pt x="10575" y="7914"/>
                  <a:pt x="11175" y="5112"/>
                </a:cubicBezTo>
                <a:cubicBezTo>
                  <a:pt x="11769" y="2318"/>
                  <a:pt x="10510" y="1"/>
                  <a:pt x="8742" y="1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713225" y="1407175"/>
            <a:ext cx="2760900" cy="15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713275" y="2987075"/>
            <a:ext cx="2718600" cy="114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solidFill>
                  <a:srgbClr val="263238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ctrTitle"/>
          </p:nvPr>
        </p:nvSpPr>
        <p:spPr>
          <a:xfrm flipH="1">
            <a:off x="5027775" y="2534350"/>
            <a:ext cx="31182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9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300"/>
              <a:buNone/>
              <a:defRPr sz="23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" type="subTitle"/>
          </p:nvPr>
        </p:nvSpPr>
        <p:spPr>
          <a:xfrm flipH="1">
            <a:off x="5027725" y="775475"/>
            <a:ext cx="3118200" cy="17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3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Hind Guntur"/>
              <a:buNone/>
              <a:defRPr sz="2100">
                <a:solidFill>
                  <a:srgbClr val="F3F3F3"/>
                </a:solidFill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hasCustomPrompt="1" type="title"/>
          </p:nvPr>
        </p:nvSpPr>
        <p:spPr>
          <a:xfrm>
            <a:off x="616175" y="2062950"/>
            <a:ext cx="3645600" cy="8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750350" y="2916650"/>
            <a:ext cx="3377100" cy="7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4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8022321" y="747694"/>
            <a:ext cx="360683" cy="362863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8320234" y="638223"/>
            <a:ext cx="252329" cy="250948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199741" y="4371537"/>
            <a:ext cx="4397658" cy="213430"/>
          </a:xfrm>
          <a:custGeom>
            <a:rect b="b" l="l" r="r" t="t"/>
            <a:pathLst>
              <a:path extrusionOk="0" h="11543" w="173958">
                <a:moveTo>
                  <a:pt x="86963" y="1"/>
                </a:moveTo>
                <a:cubicBezTo>
                  <a:pt x="38928" y="1"/>
                  <a:pt x="0" y="2569"/>
                  <a:pt x="0" y="5772"/>
                </a:cubicBezTo>
                <a:cubicBezTo>
                  <a:pt x="0" y="8974"/>
                  <a:pt x="38928" y="11543"/>
                  <a:pt x="86963" y="11543"/>
                </a:cubicBezTo>
                <a:cubicBezTo>
                  <a:pt x="134997" y="11543"/>
                  <a:pt x="173958" y="8974"/>
                  <a:pt x="173958" y="5772"/>
                </a:cubicBezTo>
                <a:cubicBezTo>
                  <a:pt x="173958" y="2569"/>
                  <a:pt x="134997" y="1"/>
                  <a:pt x="8696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01939" y="524300"/>
            <a:ext cx="532698" cy="528589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3237438" y="1350651"/>
            <a:ext cx="701757" cy="608303"/>
          </a:xfrm>
          <a:custGeom>
            <a:rect b="b" l="l" r="r" t="t"/>
            <a:pathLst>
              <a:path extrusionOk="0" h="27435" w="31657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3700373" y="1288525"/>
            <a:ext cx="304670" cy="349106"/>
          </a:xfrm>
          <a:custGeom>
            <a:rect b="b" l="l" r="r" t="t"/>
            <a:pathLst>
              <a:path extrusionOk="0" h="15745" w="13744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>
            <p:ph type="ctrTitle"/>
          </p:nvPr>
        </p:nvSpPr>
        <p:spPr>
          <a:xfrm>
            <a:off x="4468450" y="1249807"/>
            <a:ext cx="1909800" cy="3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2" type="ctrTitle"/>
          </p:nvPr>
        </p:nvSpPr>
        <p:spPr>
          <a:xfrm>
            <a:off x="4468441" y="3112375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3" type="ctrTitle"/>
          </p:nvPr>
        </p:nvSpPr>
        <p:spPr>
          <a:xfrm>
            <a:off x="6687600" y="1248700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4" type="ctrTitle"/>
          </p:nvPr>
        </p:nvSpPr>
        <p:spPr>
          <a:xfrm>
            <a:off x="6687591" y="3112375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4468441" y="1669338"/>
            <a:ext cx="19098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5" type="subTitle"/>
          </p:nvPr>
        </p:nvSpPr>
        <p:spPr>
          <a:xfrm>
            <a:off x="4468441" y="3469391"/>
            <a:ext cx="1909800" cy="8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6" type="subTitle"/>
          </p:nvPr>
        </p:nvSpPr>
        <p:spPr>
          <a:xfrm>
            <a:off x="6687591" y="1669338"/>
            <a:ext cx="1909800" cy="7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7" type="subTitle"/>
          </p:nvPr>
        </p:nvSpPr>
        <p:spPr>
          <a:xfrm>
            <a:off x="6687591" y="3469391"/>
            <a:ext cx="1909800" cy="8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hasCustomPrompt="1" idx="8" type="title"/>
          </p:nvPr>
        </p:nvSpPr>
        <p:spPr>
          <a:xfrm>
            <a:off x="4468450" y="864700"/>
            <a:ext cx="6108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/>
          <p:nvPr>
            <p:ph hasCustomPrompt="1" idx="9" type="title"/>
          </p:nvPr>
        </p:nvSpPr>
        <p:spPr>
          <a:xfrm>
            <a:off x="6687600" y="866365"/>
            <a:ext cx="610800" cy="3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/>
          <p:nvPr>
            <p:ph hasCustomPrompt="1" idx="13" type="title"/>
          </p:nvPr>
        </p:nvSpPr>
        <p:spPr>
          <a:xfrm>
            <a:off x="4468450" y="2732069"/>
            <a:ext cx="6108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/>
          <p:nvPr>
            <p:ph hasCustomPrompt="1" idx="14" type="title"/>
          </p:nvPr>
        </p:nvSpPr>
        <p:spPr>
          <a:xfrm>
            <a:off x="6687600" y="2721200"/>
            <a:ext cx="6108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_1"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7563050" y="2286350"/>
            <a:ext cx="1008078" cy="1000302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03801" y="4176100"/>
            <a:ext cx="596244" cy="599861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1144535" y="4057675"/>
            <a:ext cx="417123" cy="414851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323350" y="556420"/>
            <a:ext cx="1193469" cy="1034437"/>
          </a:xfrm>
          <a:custGeom>
            <a:rect b="b" l="l" r="r" t="t"/>
            <a:pathLst>
              <a:path extrusionOk="0" h="27435" w="31657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1110583" y="450776"/>
            <a:ext cx="518149" cy="593665"/>
          </a:xfrm>
          <a:custGeom>
            <a:rect b="b" l="l" r="r" t="t"/>
            <a:pathLst>
              <a:path extrusionOk="0" h="15745" w="13744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type="ctrTitle"/>
          </p:nvPr>
        </p:nvSpPr>
        <p:spPr>
          <a:xfrm>
            <a:off x="1899476" y="19736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ctrTitle"/>
          </p:nvPr>
        </p:nvSpPr>
        <p:spPr>
          <a:xfrm>
            <a:off x="1899476" y="36259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3" type="ctrTitle"/>
          </p:nvPr>
        </p:nvSpPr>
        <p:spPr>
          <a:xfrm>
            <a:off x="4700824" y="197612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4" type="ctrTitle"/>
          </p:nvPr>
        </p:nvSpPr>
        <p:spPr>
          <a:xfrm>
            <a:off x="4700824" y="362842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1899476" y="2387325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5" type="subTitle"/>
          </p:nvPr>
        </p:nvSpPr>
        <p:spPr>
          <a:xfrm>
            <a:off x="1899476" y="4043450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6" type="subTitle"/>
          </p:nvPr>
        </p:nvSpPr>
        <p:spPr>
          <a:xfrm>
            <a:off x="4700824" y="2389775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7" type="subTitle"/>
          </p:nvPr>
        </p:nvSpPr>
        <p:spPr>
          <a:xfrm>
            <a:off x="4700824" y="4045900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8" type="title"/>
          </p:nvPr>
        </p:nvSpPr>
        <p:spPr>
          <a:xfrm>
            <a:off x="2740676" y="1561225"/>
            <a:ext cx="86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/>
          <p:nvPr>
            <p:ph hasCustomPrompt="1" idx="9" type="title"/>
          </p:nvPr>
        </p:nvSpPr>
        <p:spPr>
          <a:xfrm>
            <a:off x="5542024" y="1561234"/>
            <a:ext cx="86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8" name="Google Shape;138;p16"/>
          <p:cNvSpPr txBox="1"/>
          <p:nvPr>
            <p:ph hasCustomPrompt="1" idx="13" type="title"/>
          </p:nvPr>
        </p:nvSpPr>
        <p:spPr>
          <a:xfrm>
            <a:off x="2740676" y="3218622"/>
            <a:ext cx="8613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39" name="Google Shape;139;p16"/>
          <p:cNvSpPr txBox="1"/>
          <p:nvPr>
            <p:ph hasCustomPrompt="1" idx="14" type="title"/>
          </p:nvPr>
        </p:nvSpPr>
        <p:spPr>
          <a:xfrm>
            <a:off x="5542024" y="3219156"/>
            <a:ext cx="8613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 txBox="1"/>
          <p:nvPr>
            <p:ph idx="15"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BODY_1_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2529225" y="1450913"/>
            <a:ext cx="1958700" cy="4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2529188" y="1854713"/>
            <a:ext cx="19587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2" type="title"/>
          </p:nvPr>
        </p:nvSpPr>
        <p:spPr>
          <a:xfrm>
            <a:off x="2536025" y="2978100"/>
            <a:ext cx="1958700" cy="4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17"/>
          <p:cNvSpPr txBox="1"/>
          <p:nvPr>
            <p:ph idx="3" type="subTitle"/>
          </p:nvPr>
        </p:nvSpPr>
        <p:spPr>
          <a:xfrm>
            <a:off x="2536000" y="3381900"/>
            <a:ext cx="19587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4" type="title"/>
          </p:nvPr>
        </p:nvSpPr>
        <p:spPr>
          <a:xfrm>
            <a:off x="4649312" y="1450913"/>
            <a:ext cx="1958700" cy="4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" name="Google Shape;147;p17"/>
          <p:cNvSpPr txBox="1"/>
          <p:nvPr>
            <p:ph idx="5" type="subTitle"/>
          </p:nvPr>
        </p:nvSpPr>
        <p:spPr>
          <a:xfrm>
            <a:off x="4649326" y="1854713"/>
            <a:ext cx="1958700" cy="8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6" type="title"/>
          </p:nvPr>
        </p:nvSpPr>
        <p:spPr>
          <a:xfrm>
            <a:off x="4656112" y="2978100"/>
            <a:ext cx="1958700" cy="4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17"/>
          <p:cNvSpPr txBox="1"/>
          <p:nvPr>
            <p:ph idx="7" type="subTitle"/>
          </p:nvPr>
        </p:nvSpPr>
        <p:spPr>
          <a:xfrm>
            <a:off x="4656100" y="3381900"/>
            <a:ext cx="19587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50" name="Google Shape;150;p17"/>
          <p:cNvSpPr txBox="1"/>
          <p:nvPr>
            <p:ph idx="8" type="title"/>
          </p:nvPr>
        </p:nvSpPr>
        <p:spPr>
          <a:xfrm>
            <a:off x="713250" y="5410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BODY_1_1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1076700" y="149052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1076700" y="199032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2" type="title"/>
          </p:nvPr>
        </p:nvSpPr>
        <p:spPr>
          <a:xfrm>
            <a:off x="3523950" y="149052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3523950" y="199032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4" type="title"/>
          </p:nvPr>
        </p:nvSpPr>
        <p:spPr>
          <a:xfrm>
            <a:off x="5971200" y="149052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7" name="Google Shape;157;p18"/>
          <p:cNvSpPr txBox="1"/>
          <p:nvPr>
            <p:ph idx="5" type="subTitle"/>
          </p:nvPr>
        </p:nvSpPr>
        <p:spPr>
          <a:xfrm>
            <a:off x="5971200" y="199032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1076700" y="307907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18"/>
          <p:cNvSpPr txBox="1"/>
          <p:nvPr>
            <p:ph idx="7" type="subTitle"/>
          </p:nvPr>
        </p:nvSpPr>
        <p:spPr>
          <a:xfrm>
            <a:off x="1076700" y="357887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8" type="title"/>
          </p:nvPr>
        </p:nvSpPr>
        <p:spPr>
          <a:xfrm>
            <a:off x="3523950" y="307907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18"/>
          <p:cNvSpPr txBox="1"/>
          <p:nvPr>
            <p:ph idx="9" type="subTitle"/>
          </p:nvPr>
        </p:nvSpPr>
        <p:spPr>
          <a:xfrm>
            <a:off x="3523950" y="357887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13" type="title"/>
          </p:nvPr>
        </p:nvSpPr>
        <p:spPr>
          <a:xfrm>
            <a:off x="5971200" y="307907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18"/>
          <p:cNvSpPr txBox="1"/>
          <p:nvPr>
            <p:ph idx="14" type="subTitle"/>
          </p:nvPr>
        </p:nvSpPr>
        <p:spPr>
          <a:xfrm>
            <a:off x="5971200" y="3578873"/>
            <a:ext cx="209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Hind Guntur"/>
              <a:buNone/>
              <a:defRPr>
                <a:latin typeface="Hind Guntur"/>
                <a:ea typeface="Hind Guntur"/>
                <a:cs typeface="Hind Guntur"/>
                <a:sym typeface="Hind Guntur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15" type="title"/>
          </p:nvPr>
        </p:nvSpPr>
        <p:spPr>
          <a:xfrm>
            <a:off x="713250" y="539000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Text">
  <p:cSld name="ONE_COLUMN_TEXT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713225" y="2063175"/>
            <a:ext cx="26421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684125" y="539000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ctrTitle"/>
          </p:nvPr>
        </p:nvSpPr>
        <p:spPr>
          <a:xfrm>
            <a:off x="769825" y="635375"/>
            <a:ext cx="3030300" cy="8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0" name="Google Shape;170;p20"/>
          <p:cNvSpPr txBox="1"/>
          <p:nvPr>
            <p:ph idx="1" type="subTitle"/>
          </p:nvPr>
        </p:nvSpPr>
        <p:spPr>
          <a:xfrm>
            <a:off x="769825" y="1523838"/>
            <a:ext cx="3030300" cy="10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0"/>
          <p:cNvSpPr txBox="1"/>
          <p:nvPr/>
        </p:nvSpPr>
        <p:spPr>
          <a:xfrm>
            <a:off x="750800" y="3468125"/>
            <a:ext cx="30534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 Guntur"/>
                <a:ea typeface="Hind Guntur"/>
                <a:cs typeface="Hind Guntur"/>
                <a:sym typeface="Hind Guntu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, including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 Guntur"/>
                <a:ea typeface="Hind Guntur"/>
                <a:cs typeface="Hind Guntur"/>
                <a:sym typeface="Hind Guntu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,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 Guntur"/>
                <a:ea typeface="Hind Guntur"/>
                <a:cs typeface="Hind Guntur"/>
                <a:sym typeface="Hind Guntu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 and illustrations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Hind Guntur"/>
                <a:ea typeface="Hind Guntur"/>
                <a:cs typeface="Hind Guntur"/>
                <a:sym typeface="Hind Guntu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r>
              <a:rPr lang="en" sz="12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.</a:t>
            </a:r>
            <a:endParaRPr sz="12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1046531">
            <a:off x="7205745" y="812597"/>
            <a:ext cx="1069941" cy="1038768"/>
          </a:xfrm>
          <a:custGeom>
            <a:rect b="b" l="l" r="r" t="t"/>
            <a:pathLst>
              <a:path extrusionOk="0" h="24193" w="24919">
                <a:moveTo>
                  <a:pt x="12443" y="1"/>
                </a:moveTo>
                <a:cubicBezTo>
                  <a:pt x="6092" y="1"/>
                  <a:pt x="787" y="4971"/>
                  <a:pt x="401" y="11364"/>
                </a:cubicBezTo>
                <a:cubicBezTo>
                  <a:pt x="1" y="18036"/>
                  <a:pt x="5071" y="23773"/>
                  <a:pt x="11743" y="24174"/>
                </a:cubicBezTo>
                <a:cubicBezTo>
                  <a:pt x="11970" y="24186"/>
                  <a:pt x="12197" y="24192"/>
                  <a:pt x="12423" y="24192"/>
                </a:cubicBezTo>
                <a:cubicBezTo>
                  <a:pt x="18797" y="24192"/>
                  <a:pt x="24132" y="19242"/>
                  <a:pt x="24518" y="12799"/>
                </a:cubicBezTo>
                <a:cubicBezTo>
                  <a:pt x="24919" y="6127"/>
                  <a:pt x="19848" y="423"/>
                  <a:pt x="13177" y="23"/>
                </a:cubicBezTo>
                <a:cubicBezTo>
                  <a:pt x="12931" y="8"/>
                  <a:pt x="12686" y="1"/>
                  <a:pt x="124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1046594">
            <a:off x="4475786" y="945456"/>
            <a:ext cx="317511" cy="270986"/>
          </a:xfrm>
          <a:custGeom>
            <a:rect b="b" l="l" r="r" t="t"/>
            <a:pathLst>
              <a:path extrusionOk="0" h="13098" w="15345">
                <a:moveTo>
                  <a:pt x="4109" y="1"/>
                </a:moveTo>
                <a:cubicBezTo>
                  <a:pt x="3867" y="1"/>
                  <a:pt x="3610" y="39"/>
                  <a:pt x="3336" y="121"/>
                </a:cubicBezTo>
                <a:cubicBezTo>
                  <a:pt x="934" y="855"/>
                  <a:pt x="0" y="4158"/>
                  <a:pt x="1501" y="7226"/>
                </a:cubicBezTo>
                <a:cubicBezTo>
                  <a:pt x="3336" y="10929"/>
                  <a:pt x="7672" y="13097"/>
                  <a:pt x="7672" y="13097"/>
                </a:cubicBezTo>
                <a:cubicBezTo>
                  <a:pt x="7672" y="13097"/>
                  <a:pt x="12009" y="10929"/>
                  <a:pt x="13843" y="7226"/>
                </a:cubicBezTo>
                <a:cubicBezTo>
                  <a:pt x="15345" y="4158"/>
                  <a:pt x="14377" y="855"/>
                  <a:pt x="11975" y="121"/>
                </a:cubicBezTo>
                <a:cubicBezTo>
                  <a:pt x="11702" y="39"/>
                  <a:pt x="11444" y="1"/>
                  <a:pt x="11202" y="1"/>
                </a:cubicBezTo>
                <a:cubicBezTo>
                  <a:pt x="8402" y="1"/>
                  <a:pt x="7639" y="5058"/>
                  <a:pt x="7639" y="5058"/>
                </a:cubicBezTo>
                <a:cubicBezTo>
                  <a:pt x="7639" y="5058"/>
                  <a:pt x="6904" y="1"/>
                  <a:pt x="4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451125" y="4256062"/>
            <a:ext cx="4397658" cy="213430"/>
          </a:xfrm>
          <a:custGeom>
            <a:rect b="b" l="l" r="r" t="t"/>
            <a:pathLst>
              <a:path extrusionOk="0" h="11543" w="173958">
                <a:moveTo>
                  <a:pt x="86963" y="1"/>
                </a:moveTo>
                <a:cubicBezTo>
                  <a:pt x="38928" y="1"/>
                  <a:pt x="0" y="2569"/>
                  <a:pt x="0" y="5772"/>
                </a:cubicBezTo>
                <a:cubicBezTo>
                  <a:pt x="0" y="8974"/>
                  <a:pt x="38928" y="11543"/>
                  <a:pt x="86963" y="11543"/>
                </a:cubicBezTo>
                <a:cubicBezTo>
                  <a:pt x="134997" y="11543"/>
                  <a:pt x="173958" y="8974"/>
                  <a:pt x="173958" y="5772"/>
                </a:cubicBezTo>
                <a:cubicBezTo>
                  <a:pt x="173958" y="2569"/>
                  <a:pt x="134997" y="1"/>
                  <a:pt x="86963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5406375" y="3295275"/>
            <a:ext cx="3024300" cy="7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latin typeface="Hind Guntur"/>
                <a:ea typeface="Hind Guntur"/>
                <a:cs typeface="Hind Guntur"/>
                <a:sym typeface="Hind Guntu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7218863" y="958638"/>
            <a:ext cx="1043700" cy="7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7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7563050" y="2286350"/>
            <a:ext cx="1008078" cy="1000302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603801" y="4176100"/>
            <a:ext cx="596244" cy="599861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/>
          <p:nvPr/>
        </p:nvSpPr>
        <p:spPr>
          <a:xfrm>
            <a:off x="1144535" y="4057675"/>
            <a:ext cx="417123" cy="414851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323350" y="556420"/>
            <a:ext cx="1193469" cy="1034437"/>
          </a:xfrm>
          <a:custGeom>
            <a:rect b="b" l="l" r="r" t="t"/>
            <a:pathLst>
              <a:path extrusionOk="0" h="27435" w="31657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1110583" y="450776"/>
            <a:ext cx="518149" cy="593665"/>
          </a:xfrm>
          <a:custGeom>
            <a:rect b="b" l="l" r="r" t="t"/>
            <a:pathLst>
              <a:path extrusionOk="0" h="15745" w="13744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idx="1" type="subTitle"/>
          </p:nvPr>
        </p:nvSpPr>
        <p:spPr>
          <a:xfrm>
            <a:off x="1773600" y="1423638"/>
            <a:ext cx="5596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79" name="Google Shape;179;p21"/>
          <p:cNvSpPr txBox="1"/>
          <p:nvPr>
            <p:ph idx="2" type="subTitle"/>
          </p:nvPr>
        </p:nvSpPr>
        <p:spPr>
          <a:xfrm>
            <a:off x="1773600" y="2619432"/>
            <a:ext cx="5596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80" name="Google Shape;180;p21"/>
          <p:cNvSpPr txBox="1"/>
          <p:nvPr>
            <p:ph idx="3" type="subTitle"/>
          </p:nvPr>
        </p:nvSpPr>
        <p:spPr>
          <a:xfrm>
            <a:off x="1773600" y="3831113"/>
            <a:ext cx="5596800" cy="3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81" name="Google Shape;181;p21"/>
          <p:cNvSpPr txBox="1"/>
          <p:nvPr>
            <p:ph hasCustomPrompt="1" type="title"/>
          </p:nvPr>
        </p:nvSpPr>
        <p:spPr>
          <a:xfrm>
            <a:off x="2785125" y="916088"/>
            <a:ext cx="35262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2" name="Google Shape;182;p21"/>
          <p:cNvSpPr txBox="1"/>
          <p:nvPr>
            <p:ph hasCustomPrompt="1" idx="4" type="title"/>
          </p:nvPr>
        </p:nvSpPr>
        <p:spPr>
          <a:xfrm>
            <a:off x="2785125" y="2127712"/>
            <a:ext cx="35262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3" name="Google Shape;183;p21"/>
          <p:cNvSpPr txBox="1"/>
          <p:nvPr>
            <p:ph hasCustomPrompt="1" idx="5" type="title"/>
          </p:nvPr>
        </p:nvSpPr>
        <p:spPr>
          <a:xfrm>
            <a:off x="2785125" y="3323512"/>
            <a:ext cx="35262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6815956" y="3809663"/>
            <a:ext cx="603750" cy="553918"/>
            <a:chOff x="6815956" y="3809663"/>
            <a:chExt cx="603750" cy="553918"/>
          </a:xfrm>
        </p:grpSpPr>
        <p:sp>
          <p:nvSpPr>
            <p:cNvPr id="27" name="Google Shape;27;p4"/>
            <p:cNvSpPr/>
            <p:nvPr/>
          </p:nvSpPr>
          <p:spPr>
            <a:xfrm rot="459356">
              <a:off x="6845891" y="3843726"/>
              <a:ext cx="543879" cy="485791"/>
            </a:xfrm>
            <a:custGeom>
              <a:rect b="b" l="l" r="r" t="t"/>
              <a:pathLst>
                <a:path extrusionOk="0" h="24194" w="27087">
                  <a:moveTo>
                    <a:pt x="13465" y="0"/>
                  </a:moveTo>
                  <a:cubicBezTo>
                    <a:pt x="11907" y="0"/>
                    <a:pt x="10326" y="304"/>
                    <a:pt x="8807" y="941"/>
                  </a:cubicBezTo>
                  <a:cubicBezTo>
                    <a:pt x="2969" y="3376"/>
                    <a:pt x="1" y="9881"/>
                    <a:pt x="1969" y="15885"/>
                  </a:cubicBezTo>
                  <a:cubicBezTo>
                    <a:pt x="3633" y="20934"/>
                    <a:pt x="8372" y="24193"/>
                    <a:pt x="13487" y="24193"/>
                  </a:cubicBezTo>
                  <a:cubicBezTo>
                    <a:pt x="14422" y="24193"/>
                    <a:pt x="15369" y="24084"/>
                    <a:pt x="16312" y="23858"/>
                  </a:cubicBezTo>
                  <a:cubicBezTo>
                    <a:pt x="17546" y="23557"/>
                    <a:pt x="18747" y="23057"/>
                    <a:pt x="19815" y="22390"/>
                  </a:cubicBezTo>
                  <a:cubicBezTo>
                    <a:pt x="25185" y="19054"/>
                    <a:pt x="27087" y="12183"/>
                    <a:pt x="24218" y="6579"/>
                  </a:cubicBezTo>
                  <a:cubicBezTo>
                    <a:pt x="22075" y="2417"/>
                    <a:pt x="17860" y="0"/>
                    <a:pt x="134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459356">
              <a:off x="7038467" y="3985241"/>
              <a:ext cx="162780" cy="148002"/>
            </a:xfrm>
            <a:custGeom>
              <a:rect b="b" l="l" r="r" t="t"/>
              <a:pathLst>
                <a:path extrusionOk="0" h="7371" w="8107">
                  <a:moveTo>
                    <a:pt x="4045" y="1"/>
                  </a:moveTo>
                  <a:cubicBezTo>
                    <a:pt x="3766" y="1"/>
                    <a:pt x="3484" y="33"/>
                    <a:pt x="3203" y="100"/>
                  </a:cubicBezTo>
                  <a:cubicBezTo>
                    <a:pt x="1234" y="567"/>
                    <a:pt x="0" y="2535"/>
                    <a:pt x="467" y="4536"/>
                  </a:cubicBezTo>
                  <a:cubicBezTo>
                    <a:pt x="867" y="6223"/>
                    <a:pt x="2370" y="7370"/>
                    <a:pt x="4051" y="7370"/>
                  </a:cubicBezTo>
                  <a:cubicBezTo>
                    <a:pt x="4332" y="7370"/>
                    <a:pt x="4617" y="7338"/>
                    <a:pt x="4904" y="7272"/>
                  </a:cubicBezTo>
                  <a:cubicBezTo>
                    <a:pt x="6872" y="6805"/>
                    <a:pt x="8106" y="4803"/>
                    <a:pt x="7639" y="2835"/>
                  </a:cubicBezTo>
                  <a:cubicBezTo>
                    <a:pt x="7239" y="1149"/>
                    <a:pt x="5712" y="1"/>
                    <a:pt x="4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459356">
              <a:off x="6968940" y="4137065"/>
              <a:ext cx="255204" cy="191092"/>
            </a:xfrm>
            <a:custGeom>
              <a:rect b="b" l="l" r="r" t="t"/>
              <a:pathLst>
                <a:path extrusionOk="0" h="9517" w="12710">
                  <a:moveTo>
                    <a:pt x="6338" y="0"/>
                  </a:moveTo>
                  <a:cubicBezTo>
                    <a:pt x="2903" y="0"/>
                    <a:pt x="101" y="2736"/>
                    <a:pt x="1" y="6172"/>
                  </a:cubicBezTo>
                  <a:lnTo>
                    <a:pt x="1" y="7706"/>
                  </a:lnTo>
                  <a:cubicBezTo>
                    <a:pt x="1917" y="8898"/>
                    <a:pt x="4128" y="9517"/>
                    <a:pt x="6358" y="9517"/>
                  </a:cubicBezTo>
                  <a:cubicBezTo>
                    <a:pt x="7311" y="9517"/>
                    <a:pt x="8268" y="9403"/>
                    <a:pt x="9207" y="9174"/>
                  </a:cubicBezTo>
                  <a:cubicBezTo>
                    <a:pt x="10441" y="8873"/>
                    <a:pt x="11642" y="8373"/>
                    <a:pt x="12710" y="7706"/>
                  </a:cubicBezTo>
                  <a:lnTo>
                    <a:pt x="12710" y="6172"/>
                  </a:lnTo>
                  <a:cubicBezTo>
                    <a:pt x="12610" y="2736"/>
                    <a:pt x="9808" y="0"/>
                    <a:pt x="63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/>
          <p:nvPr/>
        </p:nvSpPr>
        <p:spPr>
          <a:xfrm>
            <a:off x="664700" y="3382000"/>
            <a:ext cx="294250" cy="273725"/>
          </a:xfrm>
          <a:custGeom>
            <a:rect b="b" l="l" r="r" t="t"/>
            <a:pathLst>
              <a:path extrusionOk="0" h="10949" w="11770">
                <a:moveTo>
                  <a:pt x="8742" y="0"/>
                </a:moveTo>
                <a:cubicBezTo>
                  <a:pt x="8526" y="0"/>
                  <a:pt x="8302" y="35"/>
                  <a:pt x="8073" y="107"/>
                </a:cubicBezTo>
                <a:cubicBezTo>
                  <a:pt x="5705" y="808"/>
                  <a:pt x="5972" y="3944"/>
                  <a:pt x="5972" y="3944"/>
                </a:cubicBezTo>
                <a:cubicBezTo>
                  <a:pt x="5972" y="3944"/>
                  <a:pt x="4789" y="1762"/>
                  <a:pt x="2890" y="1762"/>
                </a:cubicBezTo>
                <a:cubicBezTo>
                  <a:pt x="2650" y="1762"/>
                  <a:pt x="2398" y="1797"/>
                  <a:pt x="2136" y="1875"/>
                </a:cubicBezTo>
                <a:cubicBezTo>
                  <a:pt x="1" y="2509"/>
                  <a:pt x="34" y="5511"/>
                  <a:pt x="2302" y="7780"/>
                </a:cubicBezTo>
                <a:cubicBezTo>
                  <a:pt x="4337" y="9781"/>
                  <a:pt x="8073" y="10949"/>
                  <a:pt x="8073" y="10949"/>
                </a:cubicBezTo>
                <a:cubicBezTo>
                  <a:pt x="8073" y="10949"/>
                  <a:pt x="10575" y="7913"/>
                  <a:pt x="11175" y="5111"/>
                </a:cubicBezTo>
                <a:cubicBezTo>
                  <a:pt x="11770" y="2317"/>
                  <a:pt x="10510" y="0"/>
                  <a:pt x="8742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rot="1418727">
            <a:off x="7561090" y="893601"/>
            <a:ext cx="294268" cy="273766"/>
          </a:xfrm>
          <a:custGeom>
            <a:rect b="b" l="l" r="r" t="t"/>
            <a:pathLst>
              <a:path extrusionOk="0" h="10950" w="11770">
                <a:moveTo>
                  <a:pt x="8742" y="1"/>
                </a:moveTo>
                <a:cubicBezTo>
                  <a:pt x="8526" y="1"/>
                  <a:pt x="8302" y="35"/>
                  <a:pt x="8073" y="108"/>
                </a:cubicBezTo>
                <a:cubicBezTo>
                  <a:pt x="5704" y="808"/>
                  <a:pt x="5971" y="3944"/>
                  <a:pt x="5971" y="3944"/>
                </a:cubicBezTo>
                <a:cubicBezTo>
                  <a:pt x="5971" y="3944"/>
                  <a:pt x="4788" y="1762"/>
                  <a:pt x="2889" y="1762"/>
                </a:cubicBezTo>
                <a:cubicBezTo>
                  <a:pt x="2649" y="1762"/>
                  <a:pt x="2397" y="1797"/>
                  <a:pt x="2135" y="1876"/>
                </a:cubicBezTo>
                <a:cubicBezTo>
                  <a:pt x="0" y="2510"/>
                  <a:pt x="34" y="5512"/>
                  <a:pt x="2302" y="7780"/>
                </a:cubicBezTo>
                <a:cubicBezTo>
                  <a:pt x="4337" y="9782"/>
                  <a:pt x="8073" y="10949"/>
                  <a:pt x="8073" y="10949"/>
                </a:cubicBezTo>
                <a:cubicBezTo>
                  <a:pt x="8073" y="10949"/>
                  <a:pt x="10575" y="7914"/>
                  <a:pt x="11175" y="5112"/>
                </a:cubicBezTo>
                <a:cubicBezTo>
                  <a:pt x="11769" y="2318"/>
                  <a:pt x="10510" y="1"/>
                  <a:pt x="8742" y="1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 rot="1687569">
            <a:off x="7681008" y="2403655"/>
            <a:ext cx="777871" cy="682642"/>
            <a:chOff x="3052913" y="1372363"/>
            <a:chExt cx="1023443" cy="898150"/>
          </a:xfrm>
        </p:grpSpPr>
        <p:sp>
          <p:nvSpPr>
            <p:cNvPr id="33" name="Google Shape;33;p4"/>
            <p:cNvSpPr/>
            <p:nvPr/>
          </p:nvSpPr>
          <p:spPr>
            <a:xfrm>
              <a:off x="3052912" y="1372363"/>
              <a:ext cx="1023443" cy="898150"/>
            </a:xfrm>
            <a:custGeom>
              <a:rect b="b" l="l" r="r" t="t"/>
              <a:pathLst>
                <a:path extrusionOk="0" h="29713" w="33858">
                  <a:moveTo>
                    <a:pt x="16900" y="1"/>
                  </a:moveTo>
                  <a:cubicBezTo>
                    <a:pt x="11309" y="1"/>
                    <a:pt x="5956" y="3169"/>
                    <a:pt x="3436" y="8572"/>
                  </a:cubicBezTo>
                  <a:cubicBezTo>
                    <a:pt x="0" y="16010"/>
                    <a:pt x="3203" y="24850"/>
                    <a:pt x="10641" y="28319"/>
                  </a:cubicBezTo>
                  <a:cubicBezTo>
                    <a:pt x="12669" y="29265"/>
                    <a:pt x="14800" y="29712"/>
                    <a:pt x="16899" y="29712"/>
                  </a:cubicBezTo>
                  <a:cubicBezTo>
                    <a:pt x="22500" y="29712"/>
                    <a:pt x="27865" y="26525"/>
                    <a:pt x="30389" y="21114"/>
                  </a:cubicBezTo>
                  <a:cubicBezTo>
                    <a:pt x="33858" y="13675"/>
                    <a:pt x="30622" y="4869"/>
                    <a:pt x="23184" y="1400"/>
                  </a:cubicBezTo>
                  <a:cubicBezTo>
                    <a:pt x="21148" y="451"/>
                    <a:pt x="19007" y="1"/>
                    <a:pt x="1690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3096259" y="1641327"/>
              <a:ext cx="355778" cy="330961"/>
            </a:xfrm>
            <a:custGeom>
              <a:rect b="b" l="l" r="r" t="t"/>
              <a:pathLst>
                <a:path extrusionOk="0" h="10949" w="11770">
                  <a:moveTo>
                    <a:pt x="8742" y="0"/>
                  </a:moveTo>
                  <a:cubicBezTo>
                    <a:pt x="8526" y="0"/>
                    <a:pt x="8302" y="35"/>
                    <a:pt x="8073" y="107"/>
                  </a:cubicBezTo>
                  <a:cubicBezTo>
                    <a:pt x="5705" y="808"/>
                    <a:pt x="5972" y="3944"/>
                    <a:pt x="5972" y="3944"/>
                  </a:cubicBezTo>
                  <a:cubicBezTo>
                    <a:pt x="5972" y="3944"/>
                    <a:pt x="4789" y="1762"/>
                    <a:pt x="2890" y="1762"/>
                  </a:cubicBezTo>
                  <a:cubicBezTo>
                    <a:pt x="2650" y="1762"/>
                    <a:pt x="2398" y="1797"/>
                    <a:pt x="2136" y="1875"/>
                  </a:cubicBezTo>
                  <a:cubicBezTo>
                    <a:pt x="1" y="2509"/>
                    <a:pt x="34" y="5511"/>
                    <a:pt x="2302" y="7780"/>
                  </a:cubicBezTo>
                  <a:cubicBezTo>
                    <a:pt x="4337" y="9781"/>
                    <a:pt x="8073" y="10949"/>
                    <a:pt x="8073" y="10949"/>
                  </a:cubicBezTo>
                  <a:cubicBezTo>
                    <a:pt x="8073" y="10949"/>
                    <a:pt x="10575" y="7913"/>
                    <a:pt x="11175" y="5111"/>
                  </a:cubicBezTo>
                  <a:cubicBezTo>
                    <a:pt x="11770" y="2317"/>
                    <a:pt x="10510" y="0"/>
                    <a:pt x="8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589330" y="1493091"/>
              <a:ext cx="355778" cy="330991"/>
            </a:xfrm>
            <a:custGeom>
              <a:rect b="b" l="l" r="r" t="t"/>
              <a:pathLst>
                <a:path extrusionOk="0" h="10950" w="11770">
                  <a:moveTo>
                    <a:pt x="8742" y="1"/>
                  </a:moveTo>
                  <a:cubicBezTo>
                    <a:pt x="8526" y="1"/>
                    <a:pt x="8302" y="35"/>
                    <a:pt x="8073" y="108"/>
                  </a:cubicBezTo>
                  <a:cubicBezTo>
                    <a:pt x="5704" y="808"/>
                    <a:pt x="5971" y="3944"/>
                    <a:pt x="5971" y="3944"/>
                  </a:cubicBezTo>
                  <a:cubicBezTo>
                    <a:pt x="5971" y="3944"/>
                    <a:pt x="4788" y="1762"/>
                    <a:pt x="2889" y="1762"/>
                  </a:cubicBezTo>
                  <a:cubicBezTo>
                    <a:pt x="2649" y="1762"/>
                    <a:pt x="2397" y="1797"/>
                    <a:pt x="2135" y="1876"/>
                  </a:cubicBezTo>
                  <a:cubicBezTo>
                    <a:pt x="0" y="2510"/>
                    <a:pt x="34" y="5512"/>
                    <a:pt x="2302" y="7780"/>
                  </a:cubicBezTo>
                  <a:cubicBezTo>
                    <a:pt x="4337" y="9782"/>
                    <a:pt x="8073" y="10949"/>
                    <a:pt x="8073" y="10949"/>
                  </a:cubicBezTo>
                  <a:cubicBezTo>
                    <a:pt x="8073" y="10949"/>
                    <a:pt x="10575" y="7914"/>
                    <a:pt x="11175" y="5112"/>
                  </a:cubicBezTo>
                  <a:cubicBezTo>
                    <a:pt x="11769" y="2318"/>
                    <a:pt x="10510" y="1"/>
                    <a:pt x="87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3453215" y="1787749"/>
              <a:ext cx="223865" cy="126321"/>
            </a:xfrm>
            <a:custGeom>
              <a:rect b="b" l="l" r="r" t="t"/>
              <a:pathLst>
                <a:path extrusionOk="0" h="4179" w="7406">
                  <a:moveTo>
                    <a:pt x="7339" y="0"/>
                  </a:moveTo>
                  <a:lnTo>
                    <a:pt x="0" y="2235"/>
                  </a:lnTo>
                  <a:cubicBezTo>
                    <a:pt x="0" y="2235"/>
                    <a:pt x="1230" y="4178"/>
                    <a:pt x="3394" y="4178"/>
                  </a:cubicBezTo>
                  <a:cubicBezTo>
                    <a:pt x="3750" y="4178"/>
                    <a:pt x="4131" y="4126"/>
                    <a:pt x="4537" y="4003"/>
                  </a:cubicBezTo>
                  <a:cubicBezTo>
                    <a:pt x="7405" y="3136"/>
                    <a:pt x="7339" y="0"/>
                    <a:pt x="7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13225" y="1152600"/>
            <a:ext cx="6888300" cy="3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300">
                <a:latin typeface="Hind Guntur"/>
                <a:ea typeface="Hind Guntur"/>
                <a:cs typeface="Hind Guntur"/>
                <a:sym typeface="Hind Guntur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995598" y="648125"/>
            <a:ext cx="680622" cy="675372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168213" y="4317446"/>
            <a:ext cx="527373" cy="530583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4606836" y="4188225"/>
            <a:ext cx="368943" cy="366939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596653" y="648119"/>
            <a:ext cx="680626" cy="589921"/>
          </a:xfrm>
          <a:custGeom>
            <a:rect b="b" l="l" r="r" t="t"/>
            <a:pathLst>
              <a:path extrusionOk="0" h="27435" w="31657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1045624" y="587869"/>
            <a:ext cx="295496" cy="338557"/>
          </a:xfrm>
          <a:custGeom>
            <a:rect b="b" l="l" r="r" t="t"/>
            <a:pathLst>
              <a:path extrusionOk="0" h="15745" w="13744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1460175" y="2043688"/>
            <a:ext cx="26895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5"/>
          <p:cNvSpPr txBox="1"/>
          <p:nvPr>
            <p:ph idx="2" type="body"/>
          </p:nvPr>
        </p:nvSpPr>
        <p:spPr>
          <a:xfrm>
            <a:off x="4994350" y="2043688"/>
            <a:ext cx="2689500" cy="21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rgbClr val="434343"/>
                </a:solidFill>
                <a:latin typeface="Hind Guntur"/>
                <a:ea typeface="Hind Guntur"/>
                <a:cs typeface="Hind Guntur"/>
                <a:sym typeface="Hind Guntu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1460148" y="1568788"/>
            <a:ext cx="268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3" type="title"/>
          </p:nvPr>
        </p:nvSpPr>
        <p:spPr>
          <a:xfrm>
            <a:off x="4994298" y="1568788"/>
            <a:ext cx="26895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hanga"/>
                <a:ea typeface="Changa"/>
                <a:cs typeface="Changa"/>
                <a:sym typeface="Changa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4"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7995598" y="648125"/>
            <a:ext cx="680622" cy="675372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4168213" y="4317446"/>
            <a:ext cx="527373" cy="530583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4606836" y="4188225"/>
            <a:ext cx="368943" cy="366939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596653" y="648119"/>
            <a:ext cx="680626" cy="589921"/>
          </a:xfrm>
          <a:custGeom>
            <a:rect b="b" l="l" r="r" t="t"/>
            <a:pathLst>
              <a:path extrusionOk="0" h="27435" w="31657">
                <a:moveTo>
                  <a:pt x="18080" y="0"/>
                </a:moveTo>
                <a:cubicBezTo>
                  <a:pt x="6338" y="0"/>
                  <a:pt x="0" y="13777"/>
                  <a:pt x="7673" y="22683"/>
                </a:cubicBezTo>
                <a:cubicBezTo>
                  <a:pt x="10313" y="25751"/>
                  <a:pt x="14129" y="27435"/>
                  <a:pt x="18062" y="27435"/>
                </a:cubicBezTo>
                <a:cubicBezTo>
                  <a:pt x="19347" y="27435"/>
                  <a:pt x="20644" y="27255"/>
                  <a:pt x="21916" y="26886"/>
                </a:cubicBezTo>
                <a:cubicBezTo>
                  <a:pt x="27053" y="25418"/>
                  <a:pt x="30856" y="21048"/>
                  <a:pt x="31656" y="15745"/>
                </a:cubicBezTo>
                <a:lnTo>
                  <a:pt x="18080" y="13710"/>
                </a:lnTo>
                <a:lnTo>
                  <a:pt x="18080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045624" y="587869"/>
            <a:ext cx="295496" cy="338557"/>
          </a:xfrm>
          <a:custGeom>
            <a:rect b="b" l="l" r="r" t="t"/>
            <a:pathLst>
              <a:path extrusionOk="0" h="15745" w="13744">
                <a:moveTo>
                  <a:pt x="0" y="0"/>
                </a:moveTo>
                <a:lnTo>
                  <a:pt x="0" y="13710"/>
                </a:lnTo>
                <a:lnTo>
                  <a:pt x="13576" y="15745"/>
                </a:lnTo>
                <a:cubicBezTo>
                  <a:pt x="13676" y="15078"/>
                  <a:pt x="13743" y="14377"/>
                  <a:pt x="13743" y="13710"/>
                </a:cubicBezTo>
                <a:cubicBezTo>
                  <a:pt x="13743" y="6138"/>
                  <a:pt x="7572" y="0"/>
                  <a:pt x="0" y="0"/>
                </a:cubicBezTo>
                <a:close/>
              </a:path>
            </a:pathLst>
          </a:custGeom>
          <a:solidFill>
            <a:srgbClr val="DBDB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" name="Google Shape;57;p6"/>
          <p:cNvSpPr txBox="1"/>
          <p:nvPr>
            <p:ph idx="2" type="title"/>
          </p:nvPr>
        </p:nvSpPr>
        <p:spPr>
          <a:xfrm>
            <a:off x="1474313" y="2579675"/>
            <a:ext cx="27138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3" type="title"/>
          </p:nvPr>
        </p:nvSpPr>
        <p:spPr>
          <a:xfrm>
            <a:off x="4955888" y="2579675"/>
            <a:ext cx="2713800" cy="3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" type="subTitle"/>
          </p:nvPr>
        </p:nvSpPr>
        <p:spPr>
          <a:xfrm>
            <a:off x="1474313" y="2947375"/>
            <a:ext cx="2713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4" type="subTitle"/>
          </p:nvPr>
        </p:nvSpPr>
        <p:spPr>
          <a:xfrm>
            <a:off x="4955888" y="2947375"/>
            <a:ext cx="2713800" cy="11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ind Guntur"/>
              <a:buNone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/>
          <p:nvPr/>
        </p:nvSpPr>
        <p:spPr>
          <a:xfrm rot="2051380">
            <a:off x="118307" y="4394678"/>
            <a:ext cx="629545" cy="633333"/>
          </a:xfrm>
          <a:custGeom>
            <a:rect b="b" l="l" r="r" t="t"/>
            <a:pathLst>
              <a:path extrusionOk="0" h="16980" w="16880">
                <a:moveTo>
                  <a:pt x="8388" y="4587"/>
                </a:moveTo>
                <a:cubicBezTo>
                  <a:pt x="8772" y="4587"/>
                  <a:pt x="9170" y="4645"/>
                  <a:pt x="9574" y="4770"/>
                </a:cubicBezTo>
                <a:cubicBezTo>
                  <a:pt x="12877" y="5771"/>
                  <a:pt x="13344" y="10274"/>
                  <a:pt x="10275" y="11909"/>
                </a:cubicBezTo>
                <a:cubicBezTo>
                  <a:pt x="9688" y="12228"/>
                  <a:pt x="9060" y="12379"/>
                  <a:pt x="8441" y="12379"/>
                </a:cubicBezTo>
                <a:cubicBezTo>
                  <a:pt x="7056" y="12379"/>
                  <a:pt x="5719" y="11622"/>
                  <a:pt x="5004" y="10308"/>
                </a:cubicBezTo>
                <a:cubicBezTo>
                  <a:pt x="3568" y="7640"/>
                  <a:pt x="5609" y="4587"/>
                  <a:pt x="8388" y="4587"/>
                </a:cubicBezTo>
                <a:close/>
                <a:moveTo>
                  <a:pt x="6572" y="0"/>
                </a:moveTo>
                <a:lnTo>
                  <a:pt x="2369" y="2235"/>
                </a:lnTo>
                <a:lnTo>
                  <a:pt x="3070" y="3503"/>
                </a:lnTo>
                <a:cubicBezTo>
                  <a:pt x="3270" y="3903"/>
                  <a:pt x="3236" y="4337"/>
                  <a:pt x="3003" y="4704"/>
                </a:cubicBezTo>
                <a:cubicBezTo>
                  <a:pt x="2869" y="4904"/>
                  <a:pt x="2736" y="5104"/>
                  <a:pt x="2636" y="5304"/>
                </a:cubicBezTo>
                <a:cubicBezTo>
                  <a:pt x="2402" y="5671"/>
                  <a:pt x="2035" y="5905"/>
                  <a:pt x="1602" y="5905"/>
                </a:cubicBezTo>
                <a:lnTo>
                  <a:pt x="134" y="5838"/>
                </a:lnTo>
                <a:lnTo>
                  <a:pt x="1" y="10608"/>
                </a:lnTo>
                <a:lnTo>
                  <a:pt x="1435" y="10641"/>
                </a:lnTo>
                <a:cubicBezTo>
                  <a:pt x="1869" y="10675"/>
                  <a:pt x="2236" y="10941"/>
                  <a:pt x="2436" y="11308"/>
                </a:cubicBezTo>
                <a:cubicBezTo>
                  <a:pt x="2469" y="11408"/>
                  <a:pt x="2536" y="11542"/>
                  <a:pt x="2603" y="11642"/>
                </a:cubicBezTo>
                <a:cubicBezTo>
                  <a:pt x="2636" y="11742"/>
                  <a:pt x="2703" y="11842"/>
                  <a:pt x="2769" y="11942"/>
                </a:cubicBezTo>
                <a:cubicBezTo>
                  <a:pt x="2969" y="12309"/>
                  <a:pt x="2969" y="12743"/>
                  <a:pt x="2769" y="13110"/>
                </a:cubicBezTo>
                <a:lnTo>
                  <a:pt x="2002" y="14344"/>
                </a:lnTo>
                <a:lnTo>
                  <a:pt x="6038" y="16846"/>
                </a:lnTo>
                <a:lnTo>
                  <a:pt x="6806" y="15611"/>
                </a:lnTo>
                <a:cubicBezTo>
                  <a:pt x="7022" y="15271"/>
                  <a:pt x="7382" y="15074"/>
                  <a:pt x="7780" y="15074"/>
                </a:cubicBezTo>
                <a:cubicBezTo>
                  <a:pt x="7811" y="15074"/>
                  <a:pt x="7842" y="15075"/>
                  <a:pt x="7873" y="15078"/>
                </a:cubicBezTo>
                <a:cubicBezTo>
                  <a:pt x="8106" y="15078"/>
                  <a:pt x="8340" y="15111"/>
                  <a:pt x="8607" y="15111"/>
                </a:cubicBezTo>
                <a:cubicBezTo>
                  <a:pt x="8632" y="15109"/>
                  <a:pt x="8658" y="15108"/>
                  <a:pt x="8683" y="15108"/>
                </a:cubicBezTo>
                <a:cubicBezTo>
                  <a:pt x="9057" y="15108"/>
                  <a:pt x="9420" y="15335"/>
                  <a:pt x="9608" y="15678"/>
                </a:cubicBezTo>
                <a:lnTo>
                  <a:pt x="10308" y="16979"/>
                </a:lnTo>
                <a:lnTo>
                  <a:pt x="14511" y="14711"/>
                </a:lnTo>
                <a:lnTo>
                  <a:pt x="13811" y="13443"/>
                </a:lnTo>
                <a:cubicBezTo>
                  <a:pt x="13610" y="13076"/>
                  <a:pt x="13610" y="12609"/>
                  <a:pt x="13877" y="12276"/>
                </a:cubicBezTo>
                <a:cubicBezTo>
                  <a:pt x="14011" y="12076"/>
                  <a:pt x="14144" y="11875"/>
                  <a:pt x="14244" y="11675"/>
                </a:cubicBezTo>
                <a:cubicBezTo>
                  <a:pt x="14444" y="11308"/>
                  <a:pt x="14845" y="11075"/>
                  <a:pt x="15278" y="11075"/>
                </a:cubicBezTo>
                <a:lnTo>
                  <a:pt x="16746" y="11108"/>
                </a:lnTo>
                <a:lnTo>
                  <a:pt x="16879" y="6372"/>
                </a:lnTo>
                <a:lnTo>
                  <a:pt x="15412" y="6338"/>
                </a:lnTo>
                <a:cubicBezTo>
                  <a:pt x="14978" y="6305"/>
                  <a:pt x="14611" y="6038"/>
                  <a:pt x="14444" y="5671"/>
                </a:cubicBezTo>
                <a:cubicBezTo>
                  <a:pt x="14378" y="5538"/>
                  <a:pt x="14344" y="5438"/>
                  <a:pt x="14278" y="5337"/>
                </a:cubicBezTo>
                <a:cubicBezTo>
                  <a:pt x="14211" y="5237"/>
                  <a:pt x="14177" y="5137"/>
                  <a:pt x="14111" y="5037"/>
                </a:cubicBezTo>
                <a:cubicBezTo>
                  <a:pt x="13877" y="4670"/>
                  <a:pt x="13877" y="4237"/>
                  <a:pt x="14111" y="3870"/>
                </a:cubicBezTo>
                <a:lnTo>
                  <a:pt x="14878" y="2602"/>
                </a:lnTo>
                <a:lnTo>
                  <a:pt x="10842" y="100"/>
                </a:lnTo>
                <a:lnTo>
                  <a:pt x="10075" y="1368"/>
                </a:lnTo>
                <a:cubicBezTo>
                  <a:pt x="9868" y="1663"/>
                  <a:pt x="9505" y="1880"/>
                  <a:pt x="9147" y="1880"/>
                </a:cubicBezTo>
                <a:cubicBezTo>
                  <a:pt x="9100" y="1880"/>
                  <a:pt x="9053" y="1876"/>
                  <a:pt x="9007" y="1868"/>
                </a:cubicBezTo>
                <a:lnTo>
                  <a:pt x="8273" y="1868"/>
                </a:lnTo>
                <a:cubicBezTo>
                  <a:pt x="7873" y="1868"/>
                  <a:pt x="7473" y="1635"/>
                  <a:pt x="7273" y="1268"/>
                </a:cubicBezTo>
                <a:lnTo>
                  <a:pt x="6572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 rot="2051380">
            <a:off x="782603" y="4548143"/>
            <a:ext cx="440420" cy="437999"/>
          </a:xfrm>
          <a:custGeom>
            <a:rect b="b" l="l" r="r" t="t"/>
            <a:pathLst>
              <a:path extrusionOk="0" h="11743" w="11809">
                <a:moveTo>
                  <a:pt x="5936" y="3141"/>
                </a:moveTo>
                <a:cubicBezTo>
                  <a:pt x="6607" y="3141"/>
                  <a:pt x="7289" y="3387"/>
                  <a:pt x="7839" y="3937"/>
                </a:cubicBezTo>
                <a:cubicBezTo>
                  <a:pt x="9574" y="5671"/>
                  <a:pt x="8339" y="8607"/>
                  <a:pt x="5904" y="8607"/>
                </a:cubicBezTo>
                <a:cubicBezTo>
                  <a:pt x="4403" y="8607"/>
                  <a:pt x="3169" y="7373"/>
                  <a:pt x="3169" y="5872"/>
                </a:cubicBezTo>
                <a:cubicBezTo>
                  <a:pt x="3169" y="4223"/>
                  <a:pt x="4529" y="3141"/>
                  <a:pt x="5936" y="3141"/>
                </a:cubicBezTo>
                <a:close/>
                <a:moveTo>
                  <a:pt x="4270" y="1"/>
                </a:moveTo>
                <a:lnTo>
                  <a:pt x="4270" y="1001"/>
                </a:lnTo>
                <a:cubicBezTo>
                  <a:pt x="4270" y="1302"/>
                  <a:pt x="4103" y="1569"/>
                  <a:pt x="3836" y="1735"/>
                </a:cubicBezTo>
                <a:cubicBezTo>
                  <a:pt x="3669" y="1802"/>
                  <a:pt x="3536" y="1869"/>
                  <a:pt x="3402" y="1969"/>
                </a:cubicBezTo>
                <a:cubicBezTo>
                  <a:pt x="3279" y="2057"/>
                  <a:pt x="3128" y="2098"/>
                  <a:pt x="2974" y="2098"/>
                </a:cubicBezTo>
                <a:cubicBezTo>
                  <a:pt x="2835" y="2098"/>
                  <a:pt x="2695" y="2065"/>
                  <a:pt x="2569" y="2002"/>
                </a:cubicBezTo>
                <a:lnTo>
                  <a:pt x="1701" y="1502"/>
                </a:lnTo>
                <a:lnTo>
                  <a:pt x="33" y="4371"/>
                </a:lnTo>
                <a:lnTo>
                  <a:pt x="901" y="4871"/>
                </a:lnTo>
                <a:cubicBezTo>
                  <a:pt x="1168" y="5038"/>
                  <a:pt x="1301" y="5305"/>
                  <a:pt x="1301" y="5605"/>
                </a:cubicBezTo>
                <a:lnTo>
                  <a:pt x="1301" y="5872"/>
                </a:lnTo>
                <a:lnTo>
                  <a:pt x="1301" y="6105"/>
                </a:lnTo>
                <a:cubicBezTo>
                  <a:pt x="1301" y="6405"/>
                  <a:pt x="1168" y="6706"/>
                  <a:pt x="901" y="6839"/>
                </a:cubicBezTo>
                <a:lnTo>
                  <a:pt x="0" y="7373"/>
                </a:lnTo>
                <a:lnTo>
                  <a:pt x="1668" y="10241"/>
                </a:lnTo>
                <a:lnTo>
                  <a:pt x="2535" y="9741"/>
                </a:lnTo>
                <a:cubicBezTo>
                  <a:pt x="2655" y="9666"/>
                  <a:pt x="2789" y="9631"/>
                  <a:pt x="2921" y="9631"/>
                </a:cubicBezTo>
                <a:cubicBezTo>
                  <a:pt x="3082" y="9631"/>
                  <a:pt x="3241" y="9683"/>
                  <a:pt x="3369" y="9774"/>
                </a:cubicBezTo>
                <a:cubicBezTo>
                  <a:pt x="3503" y="9841"/>
                  <a:pt x="3636" y="9941"/>
                  <a:pt x="3803" y="10008"/>
                </a:cubicBezTo>
                <a:cubicBezTo>
                  <a:pt x="4070" y="10141"/>
                  <a:pt x="4236" y="10408"/>
                  <a:pt x="4270" y="10742"/>
                </a:cubicBezTo>
                <a:lnTo>
                  <a:pt x="4270" y="11742"/>
                </a:lnTo>
                <a:lnTo>
                  <a:pt x="7605" y="11742"/>
                </a:lnTo>
                <a:lnTo>
                  <a:pt x="7605" y="10742"/>
                </a:lnTo>
                <a:cubicBezTo>
                  <a:pt x="7572" y="10442"/>
                  <a:pt x="7739" y="10175"/>
                  <a:pt x="8006" y="10008"/>
                </a:cubicBezTo>
                <a:cubicBezTo>
                  <a:pt x="8139" y="9941"/>
                  <a:pt x="8273" y="9874"/>
                  <a:pt x="8439" y="9774"/>
                </a:cubicBezTo>
                <a:cubicBezTo>
                  <a:pt x="8563" y="9686"/>
                  <a:pt x="8714" y="9645"/>
                  <a:pt x="8868" y="9645"/>
                </a:cubicBezTo>
                <a:cubicBezTo>
                  <a:pt x="9006" y="9645"/>
                  <a:pt x="9147" y="9678"/>
                  <a:pt x="9273" y="9741"/>
                </a:cubicBezTo>
                <a:lnTo>
                  <a:pt x="10141" y="10241"/>
                </a:lnTo>
                <a:lnTo>
                  <a:pt x="11808" y="7373"/>
                </a:lnTo>
                <a:lnTo>
                  <a:pt x="10941" y="6839"/>
                </a:lnTo>
                <a:cubicBezTo>
                  <a:pt x="10674" y="6706"/>
                  <a:pt x="10508" y="6405"/>
                  <a:pt x="10541" y="6105"/>
                </a:cubicBezTo>
                <a:lnTo>
                  <a:pt x="10541" y="5872"/>
                </a:lnTo>
                <a:lnTo>
                  <a:pt x="10541" y="5638"/>
                </a:lnTo>
                <a:cubicBezTo>
                  <a:pt x="10508" y="5338"/>
                  <a:pt x="10674" y="5038"/>
                  <a:pt x="10941" y="4904"/>
                </a:cubicBezTo>
                <a:lnTo>
                  <a:pt x="11808" y="4371"/>
                </a:lnTo>
                <a:lnTo>
                  <a:pt x="10141" y="1502"/>
                </a:lnTo>
                <a:lnTo>
                  <a:pt x="9273" y="2002"/>
                </a:lnTo>
                <a:cubicBezTo>
                  <a:pt x="9147" y="2065"/>
                  <a:pt x="9006" y="2098"/>
                  <a:pt x="8868" y="2098"/>
                </a:cubicBezTo>
                <a:cubicBezTo>
                  <a:pt x="8714" y="2098"/>
                  <a:pt x="8563" y="2057"/>
                  <a:pt x="8439" y="1969"/>
                </a:cubicBezTo>
                <a:cubicBezTo>
                  <a:pt x="8306" y="1869"/>
                  <a:pt x="8173" y="1802"/>
                  <a:pt x="8006" y="1735"/>
                </a:cubicBezTo>
                <a:cubicBezTo>
                  <a:pt x="7739" y="1569"/>
                  <a:pt x="7605" y="1302"/>
                  <a:pt x="7605" y="1001"/>
                </a:cubicBezTo>
                <a:lnTo>
                  <a:pt x="7605" y="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199849" y="219397"/>
            <a:ext cx="692096" cy="686758"/>
          </a:xfrm>
          <a:custGeom>
            <a:rect b="b" l="l" r="r" t="t"/>
            <a:pathLst>
              <a:path extrusionOk="0" h="21483" w="21650">
                <a:moveTo>
                  <a:pt x="10862" y="5719"/>
                </a:moveTo>
                <a:cubicBezTo>
                  <a:pt x="12093" y="5719"/>
                  <a:pt x="13351" y="6179"/>
                  <a:pt x="14378" y="7206"/>
                </a:cubicBezTo>
                <a:cubicBezTo>
                  <a:pt x="17513" y="10341"/>
                  <a:pt x="15278" y="15745"/>
                  <a:pt x="10842" y="15745"/>
                </a:cubicBezTo>
                <a:cubicBezTo>
                  <a:pt x="8073" y="15745"/>
                  <a:pt x="5805" y="13510"/>
                  <a:pt x="5838" y="10741"/>
                </a:cubicBezTo>
                <a:cubicBezTo>
                  <a:pt x="5838" y="7720"/>
                  <a:pt x="8293" y="5719"/>
                  <a:pt x="10862" y="5719"/>
                </a:cubicBezTo>
                <a:close/>
                <a:moveTo>
                  <a:pt x="7773" y="0"/>
                </a:moveTo>
                <a:lnTo>
                  <a:pt x="7773" y="1868"/>
                </a:lnTo>
                <a:cubicBezTo>
                  <a:pt x="7773" y="2402"/>
                  <a:pt x="7473" y="2902"/>
                  <a:pt x="6973" y="3169"/>
                </a:cubicBezTo>
                <a:cubicBezTo>
                  <a:pt x="6706" y="3303"/>
                  <a:pt x="6439" y="3436"/>
                  <a:pt x="6172" y="3603"/>
                </a:cubicBezTo>
                <a:cubicBezTo>
                  <a:pt x="5936" y="3766"/>
                  <a:pt x="5651" y="3851"/>
                  <a:pt x="5364" y="3851"/>
                </a:cubicBezTo>
                <a:cubicBezTo>
                  <a:pt x="5125" y="3851"/>
                  <a:pt x="4884" y="3791"/>
                  <a:pt x="4671" y="3670"/>
                </a:cubicBezTo>
                <a:lnTo>
                  <a:pt x="3036" y="2736"/>
                </a:lnTo>
                <a:lnTo>
                  <a:pt x="1" y="8006"/>
                </a:lnTo>
                <a:lnTo>
                  <a:pt x="1602" y="8940"/>
                </a:lnTo>
                <a:cubicBezTo>
                  <a:pt x="2069" y="9207"/>
                  <a:pt x="2369" y="9741"/>
                  <a:pt x="2336" y="10274"/>
                </a:cubicBezTo>
                <a:lnTo>
                  <a:pt x="2336" y="10741"/>
                </a:lnTo>
                <a:lnTo>
                  <a:pt x="2336" y="11175"/>
                </a:lnTo>
                <a:cubicBezTo>
                  <a:pt x="2369" y="11742"/>
                  <a:pt x="2069" y="12243"/>
                  <a:pt x="1602" y="12543"/>
                </a:cubicBezTo>
                <a:lnTo>
                  <a:pt x="1" y="13477"/>
                </a:lnTo>
                <a:lnTo>
                  <a:pt x="3036" y="18747"/>
                </a:lnTo>
                <a:lnTo>
                  <a:pt x="4638" y="17813"/>
                </a:lnTo>
                <a:cubicBezTo>
                  <a:pt x="4850" y="17691"/>
                  <a:pt x="5091" y="17632"/>
                  <a:pt x="5334" y="17632"/>
                </a:cubicBezTo>
                <a:cubicBezTo>
                  <a:pt x="5624" y="17632"/>
                  <a:pt x="5918" y="17717"/>
                  <a:pt x="6172" y="17880"/>
                </a:cubicBezTo>
                <a:cubicBezTo>
                  <a:pt x="6405" y="18047"/>
                  <a:pt x="6672" y="18180"/>
                  <a:pt x="6939" y="18347"/>
                </a:cubicBezTo>
                <a:cubicBezTo>
                  <a:pt x="7440" y="18580"/>
                  <a:pt x="7740" y="19081"/>
                  <a:pt x="7740" y="19614"/>
                </a:cubicBezTo>
                <a:lnTo>
                  <a:pt x="7740" y="21482"/>
                </a:lnTo>
                <a:lnTo>
                  <a:pt x="13877" y="21482"/>
                </a:lnTo>
                <a:lnTo>
                  <a:pt x="13877" y="19614"/>
                </a:lnTo>
                <a:cubicBezTo>
                  <a:pt x="13877" y="19081"/>
                  <a:pt x="14178" y="18580"/>
                  <a:pt x="14678" y="18347"/>
                </a:cubicBezTo>
                <a:cubicBezTo>
                  <a:pt x="14945" y="18180"/>
                  <a:pt x="15212" y="18047"/>
                  <a:pt x="15445" y="17880"/>
                </a:cubicBezTo>
                <a:cubicBezTo>
                  <a:pt x="15699" y="17717"/>
                  <a:pt x="15993" y="17632"/>
                  <a:pt x="16283" y="17632"/>
                </a:cubicBezTo>
                <a:cubicBezTo>
                  <a:pt x="16526" y="17632"/>
                  <a:pt x="16767" y="17691"/>
                  <a:pt x="16980" y="17813"/>
                </a:cubicBezTo>
                <a:lnTo>
                  <a:pt x="18581" y="18747"/>
                </a:lnTo>
                <a:lnTo>
                  <a:pt x="21650" y="13477"/>
                </a:lnTo>
                <a:lnTo>
                  <a:pt x="20015" y="12543"/>
                </a:lnTo>
                <a:cubicBezTo>
                  <a:pt x="19548" y="12276"/>
                  <a:pt x="19281" y="11742"/>
                  <a:pt x="19315" y="11208"/>
                </a:cubicBezTo>
                <a:lnTo>
                  <a:pt x="19315" y="10741"/>
                </a:lnTo>
                <a:lnTo>
                  <a:pt x="19315" y="10308"/>
                </a:lnTo>
                <a:cubicBezTo>
                  <a:pt x="19281" y="9741"/>
                  <a:pt x="19548" y="9240"/>
                  <a:pt x="20015" y="8940"/>
                </a:cubicBezTo>
                <a:lnTo>
                  <a:pt x="21650" y="8006"/>
                </a:lnTo>
                <a:lnTo>
                  <a:pt x="18614" y="2736"/>
                </a:lnTo>
                <a:lnTo>
                  <a:pt x="16980" y="3670"/>
                </a:lnTo>
                <a:cubicBezTo>
                  <a:pt x="16767" y="3791"/>
                  <a:pt x="16526" y="3851"/>
                  <a:pt x="16283" y="3851"/>
                </a:cubicBezTo>
                <a:cubicBezTo>
                  <a:pt x="15993" y="3851"/>
                  <a:pt x="15699" y="3766"/>
                  <a:pt x="15445" y="3603"/>
                </a:cubicBezTo>
                <a:cubicBezTo>
                  <a:pt x="15212" y="3436"/>
                  <a:pt x="14945" y="3303"/>
                  <a:pt x="14678" y="3169"/>
                </a:cubicBezTo>
                <a:cubicBezTo>
                  <a:pt x="14178" y="2902"/>
                  <a:pt x="13877" y="2402"/>
                  <a:pt x="13877" y="1868"/>
                </a:cubicBezTo>
                <a:lnTo>
                  <a:pt x="138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7"/>
          <p:cNvGrpSpPr/>
          <p:nvPr/>
        </p:nvGrpSpPr>
        <p:grpSpPr>
          <a:xfrm>
            <a:off x="126928" y="237691"/>
            <a:ext cx="744467" cy="650170"/>
            <a:chOff x="126928" y="152094"/>
            <a:chExt cx="744467" cy="650170"/>
          </a:xfrm>
        </p:grpSpPr>
        <p:sp>
          <p:nvSpPr>
            <p:cNvPr id="66" name="Google Shape;66;p7"/>
            <p:cNvSpPr/>
            <p:nvPr/>
          </p:nvSpPr>
          <p:spPr>
            <a:xfrm>
              <a:off x="126928" y="212344"/>
              <a:ext cx="680626" cy="589921"/>
            </a:xfrm>
            <a:custGeom>
              <a:rect b="b" l="l" r="r" t="t"/>
              <a:pathLst>
                <a:path extrusionOk="0" h="27435" w="31657">
                  <a:moveTo>
                    <a:pt x="18080" y="0"/>
                  </a:moveTo>
                  <a:cubicBezTo>
                    <a:pt x="6338" y="0"/>
                    <a:pt x="0" y="13777"/>
                    <a:pt x="7673" y="22683"/>
                  </a:cubicBezTo>
                  <a:cubicBezTo>
                    <a:pt x="10313" y="25751"/>
                    <a:pt x="14129" y="27435"/>
                    <a:pt x="18062" y="27435"/>
                  </a:cubicBezTo>
                  <a:cubicBezTo>
                    <a:pt x="19347" y="27435"/>
                    <a:pt x="20644" y="27255"/>
                    <a:pt x="21916" y="26886"/>
                  </a:cubicBezTo>
                  <a:cubicBezTo>
                    <a:pt x="27053" y="25418"/>
                    <a:pt x="30856" y="21048"/>
                    <a:pt x="31656" y="15745"/>
                  </a:cubicBezTo>
                  <a:lnTo>
                    <a:pt x="18080" y="13710"/>
                  </a:lnTo>
                  <a:lnTo>
                    <a:pt x="1808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575899" y="152094"/>
              <a:ext cx="295496" cy="338557"/>
            </a:xfrm>
            <a:custGeom>
              <a:rect b="b" l="l" r="r" t="t"/>
              <a:pathLst>
                <a:path extrusionOk="0" h="15745" w="13744">
                  <a:moveTo>
                    <a:pt x="0" y="0"/>
                  </a:moveTo>
                  <a:lnTo>
                    <a:pt x="0" y="13710"/>
                  </a:lnTo>
                  <a:lnTo>
                    <a:pt x="13576" y="15745"/>
                  </a:lnTo>
                  <a:cubicBezTo>
                    <a:pt x="13676" y="15078"/>
                    <a:pt x="13743" y="14377"/>
                    <a:pt x="13743" y="13710"/>
                  </a:cubicBezTo>
                  <a:cubicBezTo>
                    <a:pt x="13743" y="6138"/>
                    <a:pt x="7572" y="0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278225" y="1518825"/>
            <a:ext cx="294250" cy="273725"/>
          </a:xfrm>
          <a:custGeom>
            <a:rect b="b" l="l" r="r" t="t"/>
            <a:pathLst>
              <a:path extrusionOk="0" h="10949" w="11770">
                <a:moveTo>
                  <a:pt x="8742" y="0"/>
                </a:moveTo>
                <a:cubicBezTo>
                  <a:pt x="8526" y="0"/>
                  <a:pt x="8302" y="35"/>
                  <a:pt x="8073" y="107"/>
                </a:cubicBezTo>
                <a:cubicBezTo>
                  <a:pt x="5705" y="808"/>
                  <a:pt x="5972" y="3944"/>
                  <a:pt x="5972" y="3944"/>
                </a:cubicBezTo>
                <a:cubicBezTo>
                  <a:pt x="5972" y="3944"/>
                  <a:pt x="4789" y="1762"/>
                  <a:pt x="2890" y="1762"/>
                </a:cubicBezTo>
                <a:cubicBezTo>
                  <a:pt x="2650" y="1762"/>
                  <a:pt x="2398" y="1797"/>
                  <a:pt x="2136" y="1875"/>
                </a:cubicBezTo>
                <a:cubicBezTo>
                  <a:pt x="1" y="2509"/>
                  <a:pt x="34" y="5511"/>
                  <a:pt x="2302" y="7780"/>
                </a:cubicBezTo>
                <a:cubicBezTo>
                  <a:pt x="4337" y="9781"/>
                  <a:pt x="8073" y="10949"/>
                  <a:pt x="8073" y="10949"/>
                </a:cubicBezTo>
                <a:cubicBezTo>
                  <a:pt x="8073" y="10949"/>
                  <a:pt x="10575" y="7913"/>
                  <a:pt x="11175" y="5111"/>
                </a:cubicBezTo>
                <a:cubicBezTo>
                  <a:pt x="11770" y="2317"/>
                  <a:pt x="10510" y="0"/>
                  <a:pt x="8742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 rot="1418727">
            <a:off x="7561090" y="893601"/>
            <a:ext cx="294268" cy="273766"/>
          </a:xfrm>
          <a:custGeom>
            <a:rect b="b" l="l" r="r" t="t"/>
            <a:pathLst>
              <a:path extrusionOk="0" h="10950" w="11770">
                <a:moveTo>
                  <a:pt x="8742" y="1"/>
                </a:moveTo>
                <a:cubicBezTo>
                  <a:pt x="8526" y="1"/>
                  <a:pt x="8302" y="35"/>
                  <a:pt x="8073" y="108"/>
                </a:cubicBezTo>
                <a:cubicBezTo>
                  <a:pt x="5704" y="808"/>
                  <a:pt x="5971" y="3944"/>
                  <a:pt x="5971" y="3944"/>
                </a:cubicBezTo>
                <a:cubicBezTo>
                  <a:pt x="5971" y="3944"/>
                  <a:pt x="4788" y="1762"/>
                  <a:pt x="2889" y="1762"/>
                </a:cubicBezTo>
                <a:cubicBezTo>
                  <a:pt x="2649" y="1762"/>
                  <a:pt x="2397" y="1797"/>
                  <a:pt x="2135" y="1876"/>
                </a:cubicBezTo>
                <a:cubicBezTo>
                  <a:pt x="0" y="2510"/>
                  <a:pt x="34" y="5512"/>
                  <a:pt x="2302" y="7780"/>
                </a:cubicBezTo>
                <a:cubicBezTo>
                  <a:pt x="4337" y="9782"/>
                  <a:pt x="8073" y="10949"/>
                  <a:pt x="8073" y="10949"/>
                </a:cubicBezTo>
                <a:cubicBezTo>
                  <a:pt x="8073" y="10949"/>
                  <a:pt x="10575" y="7914"/>
                  <a:pt x="11175" y="5112"/>
                </a:cubicBezTo>
                <a:cubicBezTo>
                  <a:pt x="11769" y="2318"/>
                  <a:pt x="10510" y="1"/>
                  <a:pt x="8742" y="1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>
            <a:off x="506398" y="556229"/>
            <a:ext cx="1098200" cy="600718"/>
          </a:xfrm>
          <a:custGeom>
            <a:rect b="b" l="l" r="r" t="t"/>
            <a:pathLst>
              <a:path extrusionOk="0" h="18793" w="34359">
                <a:moveTo>
                  <a:pt x="13570" y="1"/>
                </a:moveTo>
                <a:cubicBezTo>
                  <a:pt x="13110" y="1"/>
                  <a:pt x="12644" y="37"/>
                  <a:pt x="12176" y="113"/>
                </a:cubicBezTo>
                <a:cubicBezTo>
                  <a:pt x="8073" y="780"/>
                  <a:pt x="5004" y="4282"/>
                  <a:pt x="4838" y="8452"/>
                </a:cubicBezTo>
                <a:cubicBezTo>
                  <a:pt x="2102" y="8685"/>
                  <a:pt x="1" y="11087"/>
                  <a:pt x="134" y="13856"/>
                </a:cubicBezTo>
                <a:cubicBezTo>
                  <a:pt x="268" y="16624"/>
                  <a:pt x="2569" y="18793"/>
                  <a:pt x="5338" y="18793"/>
                </a:cubicBezTo>
                <a:lnTo>
                  <a:pt x="30289" y="18793"/>
                </a:lnTo>
                <a:cubicBezTo>
                  <a:pt x="32591" y="18593"/>
                  <a:pt x="34359" y="16691"/>
                  <a:pt x="34359" y="14390"/>
                </a:cubicBezTo>
                <a:cubicBezTo>
                  <a:pt x="34359" y="11954"/>
                  <a:pt x="32391" y="9986"/>
                  <a:pt x="29956" y="9953"/>
                </a:cubicBezTo>
                <a:cubicBezTo>
                  <a:pt x="29722" y="9953"/>
                  <a:pt x="29489" y="9986"/>
                  <a:pt x="29255" y="10020"/>
                </a:cubicBezTo>
                <a:cubicBezTo>
                  <a:pt x="29088" y="7284"/>
                  <a:pt x="26820" y="5183"/>
                  <a:pt x="24085" y="5150"/>
                </a:cubicBezTo>
                <a:cubicBezTo>
                  <a:pt x="23284" y="5150"/>
                  <a:pt x="22483" y="5350"/>
                  <a:pt x="21750" y="5717"/>
                </a:cubicBezTo>
                <a:cubicBezTo>
                  <a:pt x="20477" y="2255"/>
                  <a:pt x="17185" y="1"/>
                  <a:pt x="1357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721700" y="1675825"/>
            <a:ext cx="32193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9"/>
          <p:cNvSpPr txBox="1"/>
          <p:nvPr>
            <p:ph idx="1" type="body"/>
          </p:nvPr>
        </p:nvSpPr>
        <p:spPr>
          <a:xfrm>
            <a:off x="721700" y="2190875"/>
            <a:ext cx="3219300" cy="12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7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Hind Guntur"/>
                <a:ea typeface="Hind Guntur"/>
                <a:cs typeface="Hind Guntur"/>
                <a:sym typeface="Hind Guntu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0"/>
          <p:cNvGrpSpPr/>
          <p:nvPr/>
        </p:nvGrpSpPr>
        <p:grpSpPr>
          <a:xfrm>
            <a:off x="816871" y="1248175"/>
            <a:ext cx="3253318" cy="1889907"/>
            <a:chOff x="5680171" y="443900"/>
            <a:chExt cx="3253318" cy="1889907"/>
          </a:xfrm>
        </p:grpSpPr>
        <p:sp>
          <p:nvSpPr>
            <p:cNvPr id="79" name="Google Shape;79;p10"/>
            <p:cNvSpPr/>
            <p:nvPr/>
          </p:nvSpPr>
          <p:spPr>
            <a:xfrm flipH="1">
              <a:off x="5680171" y="443900"/>
              <a:ext cx="2813704" cy="1889907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 flipH="1" rot="-5400000">
              <a:off x="8495998" y="1896299"/>
              <a:ext cx="431477" cy="443506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0"/>
          <p:cNvSpPr/>
          <p:nvPr/>
        </p:nvSpPr>
        <p:spPr>
          <a:xfrm>
            <a:off x="6917891" y="2720393"/>
            <a:ext cx="3935093" cy="3935093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61925" y="2887638"/>
            <a:ext cx="1183496" cy="647372"/>
          </a:xfrm>
          <a:custGeom>
            <a:rect b="b" l="l" r="r" t="t"/>
            <a:pathLst>
              <a:path extrusionOk="0" h="18793" w="34359">
                <a:moveTo>
                  <a:pt x="13570" y="1"/>
                </a:moveTo>
                <a:cubicBezTo>
                  <a:pt x="13110" y="1"/>
                  <a:pt x="12644" y="37"/>
                  <a:pt x="12176" y="113"/>
                </a:cubicBezTo>
                <a:cubicBezTo>
                  <a:pt x="8073" y="780"/>
                  <a:pt x="5004" y="4282"/>
                  <a:pt x="4838" y="8452"/>
                </a:cubicBezTo>
                <a:cubicBezTo>
                  <a:pt x="2102" y="8685"/>
                  <a:pt x="1" y="11087"/>
                  <a:pt x="134" y="13856"/>
                </a:cubicBezTo>
                <a:cubicBezTo>
                  <a:pt x="268" y="16624"/>
                  <a:pt x="2569" y="18793"/>
                  <a:pt x="5338" y="18793"/>
                </a:cubicBezTo>
                <a:lnTo>
                  <a:pt x="30289" y="18793"/>
                </a:lnTo>
                <a:cubicBezTo>
                  <a:pt x="32591" y="18593"/>
                  <a:pt x="34359" y="16691"/>
                  <a:pt x="34359" y="14390"/>
                </a:cubicBezTo>
                <a:cubicBezTo>
                  <a:pt x="34359" y="11954"/>
                  <a:pt x="32391" y="9986"/>
                  <a:pt x="29956" y="9953"/>
                </a:cubicBezTo>
                <a:cubicBezTo>
                  <a:pt x="29722" y="9953"/>
                  <a:pt x="29489" y="9986"/>
                  <a:pt x="29255" y="10020"/>
                </a:cubicBezTo>
                <a:cubicBezTo>
                  <a:pt x="29088" y="7284"/>
                  <a:pt x="26820" y="5183"/>
                  <a:pt x="24085" y="5150"/>
                </a:cubicBezTo>
                <a:cubicBezTo>
                  <a:pt x="23284" y="5150"/>
                  <a:pt x="22483" y="5350"/>
                  <a:pt x="21750" y="5717"/>
                </a:cubicBezTo>
                <a:cubicBezTo>
                  <a:pt x="20477" y="2255"/>
                  <a:pt x="17185" y="1"/>
                  <a:pt x="13570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0"/>
          <p:cNvSpPr txBox="1"/>
          <p:nvPr>
            <p:ph type="title"/>
          </p:nvPr>
        </p:nvSpPr>
        <p:spPr>
          <a:xfrm>
            <a:off x="826125" y="1248175"/>
            <a:ext cx="2796300" cy="18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fa Slab One"/>
              <a:buNone/>
              <a:defRPr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tarell"/>
              <a:buChar char="●"/>
              <a:defRPr sz="18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●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Char char="○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Char char="■"/>
              <a:defRPr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thods.18f.gov/decide/user-scenarios/" TargetMode="External"/><Relationship Id="rId4" Type="http://schemas.openxmlformats.org/officeDocument/2006/relationships/hyperlink" Target="https://methods.18f.gov/decide/user-scenarios/" TargetMode="External"/><Relationship Id="rId5" Type="http://schemas.openxmlformats.org/officeDocument/2006/relationships/hyperlink" Target="https://research-collective.com/sus/" TargetMode="External"/><Relationship Id="rId6" Type="http://schemas.openxmlformats.org/officeDocument/2006/relationships/hyperlink" Target="https://research-collective.com/sus/" TargetMode="External"/><Relationship Id="rId7" Type="http://schemas.openxmlformats.org/officeDocument/2006/relationships/hyperlink" Target="https://xd.adobe.com/ideas/process/user-testing/sus-system-usability-scale-ux/" TargetMode="External"/><Relationship Id="rId8" Type="http://schemas.openxmlformats.org/officeDocument/2006/relationships/hyperlink" Target="https://xd.adobe.com/ideas/process/user-testing/sus-system-usability-scale-ux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2"/>
          <p:cNvGrpSpPr/>
          <p:nvPr/>
        </p:nvGrpSpPr>
        <p:grpSpPr>
          <a:xfrm flipH="1">
            <a:off x="4654319" y="1155122"/>
            <a:ext cx="1229032" cy="3135340"/>
            <a:chOff x="7698325" y="1257225"/>
            <a:chExt cx="1203400" cy="3069950"/>
          </a:xfrm>
        </p:grpSpPr>
        <p:sp>
          <p:nvSpPr>
            <p:cNvPr id="189" name="Google Shape;189;p22"/>
            <p:cNvSpPr/>
            <p:nvPr/>
          </p:nvSpPr>
          <p:spPr>
            <a:xfrm>
              <a:off x="8251225" y="1816600"/>
              <a:ext cx="450350" cy="541650"/>
            </a:xfrm>
            <a:custGeom>
              <a:rect b="b" l="l" r="r" t="t"/>
              <a:pathLst>
                <a:path extrusionOk="0" h="21666" w="18014">
                  <a:moveTo>
                    <a:pt x="16762" y="1"/>
                  </a:moveTo>
                  <a:cubicBezTo>
                    <a:pt x="16244" y="1"/>
                    <a:pt x="15727" y="710"/>
                    <a:pt x="15378" y="1084"/>
                  </a:cubicBezTo>
                  <a:cubicBezTo>
                    <a:pt x="13343" y="3219"/>
                    <a:pt x="11876" y="5754"/>
                    <a:pt x="9774" y="7889"/>
                  </a:cubicBezTo>
                  <a:cubicBezTo>
                    <a:pt x="6172" y="11592"/>
                    <a:pt x="1602" y="15228"/>
                    <a:pt x="234" y="20398"/>
                  </a:cubicBezTo>
                  <a:cubicBezTo>
                    <a:pt x="234" y="20398"/>
                    <a:pt x="201" y="20498"/>
                    <a:pt x="234" y="20498"/>
                  </a:cubicBezTo>
                  <a:cubicBezTo>
                    <a:pt x="167" y="20698"/>
                    <a:pt x="134" y="20932"/>
                    <a:pt x="101" y="21065"/>
                  </a:cubicBezTo>
                  <a:cubicBezTo>
                    <a:pt x="67" y="21199"/>
                    <a:pt x="34" y="21332"/>
                    <a:pt x="34" y="21466"/>
                  </a:cubicBezTo>
                  <a:cubicBezTo>
                    <a:pt x="1" y="21532"/>
                    <a:pt x="1" y="21599"/>
                    <a:pt x="1" y="21666"/>
                  </a:cubicBezTo>
                  <a:lnTo>
                    <a:pt x="67" y="21666"/>
                  </a:lnTo>
                  <a:cubicBezTo>
                    <a:pt x="67" y="21632"/>
                    <a:pt x="67" y="21632"/>
                    <a:pt x="67" y="21632"/>
                  </a:cubicBezTo>
                  <a:cubicBezTo>
                    <a:pt x="267" y="21065"/>
                    <a:pt x="501" y="20498"/>
                    <a:pt x="768" y="19964"/>
                  </a:cubicBezTo>
                  <a:cubicBezTo>
                    <a:pt x="4237" y="16395"/>
                    <a:pt x="9541" y="15294"/>
                    <a:pt x="12976" y="11625"/>
                  </a:cubicBezTo>
                  <a:cubicBezTo>
                    <a:pt x="14644" y="9857"/>
                    <a:pt x="15879" y="7789"/>
                    <a:pt x="16612" y="5487"/>
                  </a:cubicBezTo>
                  <a:cubicBezTo>
                    <a:pt x="16913" y="4553"/>
                    <a:pt x="18013" y="1184"/>
                    <a:pt x="17280" y="284"/>
                  </a:cubicBezTo>
                  <a:cubicBezTo>
                    <a:pt x="17111" y="82"/>
                    <a:pt x="16936" y="1"/>
                    <a:pt x="1676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8248725" y="1936200"/>
              <a:ext cx="382800" cy="422900"/>
            </a:xfrm>
            <a:custGeom>
              <a:rect b="b" l="l" r="r" t="t"/>
              <a:pathLst>
                <a:path extrusionOk="0" h="16916" w="15312">
                  <a:moveTo>
                    <a:pt x="14404" y="365"/>
                  </a:moveTo>
                  <a:cubicBezTo>
                    <a:pt x="14418" y="365"/>
                    <a:pt x="14432" y="366"/>
                    <a:pt x="14444" y="370"/>
                  </a:cubicBezTo>
                  <a:cubicBezTo>
                    <a:pt x="15045" y="470"/>
                    <a:pt x="14111" y="2605"/>
                    <a:pt x="13944" y="2905"/>
                  </a:cubicBezTo>
                  <a:cubicBezTo>
                    <a:pt x="11542" y="7942"/>
                    <a:pt x="4937" y="9343"/>
                    <a:pt x="1668" y="13513"/>
                  </a:cubicBezTo>
                  <a:cubicBezTo>
                    <a:pt x="2969" y="11411"/>
                    <a:pt x="4537" y="9543"/>
                    <a:pt x="6372" y="7909"/>
                  </a:cubicBezTo>
                  <a:cubicBezTo>
                    <a:pt x="7839" y="6541"/>
                    <a:pt x="9307" y="5173"/>
                    <a:pt x="10808" y="3806"/>
                  </a:cubicBezTo>
                  <a:lnTo>
                    <a:pt x="12876" y="1838"/>
                  </a:lnTo>
                  <a:cubicBezTo>
                    <a:pt x="13070" y="1677"/>
                    <a:pt x="14009" y="365"/>
                    <a:pt x="14404" y="365"/>
                  </a:cubicBezTo>
                  <a:close/>
                  <a:moveTo>
                    <a:pt x="14486" y="0"/>
                  </a:moveTo>
                  <a:cubicBezTo>
                    <a:pt x="14004" y="0"/>
                    <a:pt x="13293" y="993"/>
                    <a:pt x="13043" y="1271"/>
                  </a:cubicBezTo>
                  <a:cubicBezTo>
                    <a:pt x="10541" y="3772"/>
                    <a:pt x="7939" y="6007"/>
                    <a:pt x="5404" y="8409"/>
                  </a:cubicBezTo>
                  <a:cubicBezTo>
                    <a:pt x="3336" y="10410"/>
                    <a:pt x="1735" y="12479"/>
                    <a:pt x="701" y="15014"/>
                  </a:cubicBezTo>
                  <a:cubicBezTo>
                    <a:pt x="467" y="15414"/>
                    <a:pt x="301" y="15848"/>
                    <a:pt x="167" y="16281"/>
                  </a:cubicBezTo>
                  <a:cubicBezTo>
                    <a:pt x="134" y="16481"/>
                    <a:pt x="67" y="16648"/>
                    <a:pt x="34" y="16848"/>
                  </a:cubicBezTo>
                  <a:cubicBezTo>
                    <a:pt x="0" y="16848"/>
                    <a:pt x="0" y="16882"/>
                    <a:pt x="34" y="16915"/>
                  </a:cubicBezTo>
                  <a:cubicBezTo>
                    <a:pt x="67" y="16915"/>
                    <a:pt x="101" y="16882"/>
                    <a:pt x="134" y="16882"/>
                  </a:cubicBezTo>
                  <a:cubicBezTo>
                    <a:pt x="101" y="16882"/>
                    <a:pt x="101" y="16848"/>
                    <a:pt x="134" y="16848"/>
                  </a:cubicBezTo>
                  <a:cubicBezTo>
                    <a:pt x="134" y="16815"/>
                    <a:pt x="134" y="16748"/>
                    <a:pt x="167" y="16715"/>
                  </a:cubicBezTo>
                  <a:cubicBezTo>
                    <a:pt x="201" y="16581"/>
                    <a:pt x="234" y="16481"/>
                    <a:pt x="267" y="16348"/>
                  </a:cubicBezTo>
                  <a:cubicBezTo>
                    <a:pt x="301" y="16248"/>
                    <a:pt x="401" y="16048"/>
                    <a:pt x="467" y="15881"/>
                  </a:cubicBezTo>
                  <a:cubicBezTo>
                    <a:pt x="2836" y="10177"/>
                    <a:pt x="10441" y="8976"/>
                    <a:pt x="13644" y="3839"/>
                  </a:cubicBezTo>
                  <a:cubicBezTo>
                    <a:pt x="14044" y="3239"/>
                    <a:pt x="15311" y="870"/>
                    <a:pt x="14744" y="136"/>
                  </a:cubicBezTo>
                  <a:cubicBezTo>
                    <a:pt x="14671" y="41"/>
                    <a:pt x="14583" y="0"/>
                    <a:pt x="14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8066100" y="3205225"/>
              <a:ext cx="341100" cy="540475"/>
            </a:xfrm>
            <a:custGeom>
              <a:rect b="b" l="l" r="r" t="t"/>
              <a:pathLst>
                <a:path extrusionOk="0" h="21619" w="13644">
                  <a:moveTo>
                    <a:pt x="12286" y="1"/>
                  </a:moveTo>
                  <a:cubicBezTo>
                    <a:pt x="11177" y="1"/>
                    <a:pt x="9627" y="1600"/>
                    <a:pt x="9007" y="2080"/>
                  </a:cubicBezTo>
                  <a:cubicBezTo>
                    <a:pt x="7272" y="3314"/>
                    <a:pt x="5771" y="4815"/>
                    <a:pt x="4570" y="6583"/>
                  </a:cubicBezTo>
                  <a:cubicBezTo>
                    <a:pt x="1935" y="10553"/>
                    <a:pt x="2769" y="15556"/>
                    <a:pt x="801" y="19792"/>
                  </a:cubicBezTo>
                  <a:cubicBezTo>
                    <a:pt x="801" y="19792"/>
                    <a:pt x="801" y="19826"/>
                    <a:pt x="801" y="19826"/>
                  </a:cubicBezTo>
                  <a:cubicBezTo>
                    <a:pt x="767" y="19893"/>
                    <a:pt x="734" y="19993"/>
                    <a:pt x="701" y="20059"/>
                  </a:cubicBezTo>
                  <a:cubicBezTo>
                    <a:pt x="501" y="20426"/>
                    <a:pt x="300" y="20793"/>
                    <a:pt x="134" y="21227"/>
                  </a:cubicBezTo>
                  <a:lnTo>
                    <a:pt x="0" y="21560"/>
                  </a:lnTo>
                  <a:cubicBezTo>
                    <a:pt x="0" y="21560"/>
                    <a:pt x="0" y="21594"/>
                    <a:pt x="0" y="21594"/>
                  </a:cubicBezTo>
                  <a:cubicBezTo>
                    <a:pt x="0" y="21610"/>
                    <a:pt x="9" y="21619"/>
                    <a:pt x="21" y="21619"/>
                  </a:cubicBezTo>
                  <a:cubicBezTo>
                    <a:pt x="34" y="21619"/>
                    <a:pt x="50" y="21610"/>
                    <a:pt x="67" y="21594"/>
                  </a:cubicBezTo>
                  <a:cubicBezTo>
                    <a:pt x="367" y="21027"/>
                    <a:pt x="701" y="20426"/>
                    <a:pt x="1068" y="19859"/>
                  </a:cubicBezTo>
                  <a:cubicBezTo>
                    <a:pt x="2068" y="17991"/>
                    <a:pt x="3236" y="16257"/>
                    <a:pt x="4537" y="14589"/>
                  </a:cubicBezTo>
                  <a:cubicBezTo>
                    <a:pt x="5971" y="12821"/>
                    <a:pt x="7439" y="11086"/>
                    <a:pt x="8873" y="9218"/>
                  </a:cubicBezTo>
                  <a:cubicBezTo>
                    <a:pt x="10308" y="7350"/>
                    <a:pt x="11909" y="5382"/>
                    <a:pt x="12743" y="3147"/>
                  </a:cubicBezTo>
                  <a:cubicBezTo>
                    <a:pt x="13010" y="2447"/>
                    <a:pt x="13643" y="779"/>
                    <a:pt x="12843" y="178"/>
                  </a:cubicBezTo>
                  <a:cubicBezTo>
                    <a:pt x="12678" y="55"/>
                    <a:pt x="12489" y="1"/>
                    <a:pt x="122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8066100" y="3282975"/>
              <a:ext cx="290225" cy="462950"/>
            </a:xfrm>
            <a:custGeom>
              <a:rect b="b" l="l" r="r" t="t"/>
              <a:pathLst>
                <a:path extrusionOk="0" h="18518" w="11609">
                  <a:moveTo>
                    <a:pt x="10569" y="314"/>
                  </a:moveTo>
                  <a:cubicBezTo>
                    <a:pt x="10625" y="314"/>
                    <a:pt x="10673" y="331"/>
                    <a:pt x="10708" y="371"/>
                  </a:cubicBezTo>
                  <a:cubicBezTo>
                    <a:pt x="10975" y="638"/>
                    <a:pt x="9807" y="2105"/>
                    <a:pt x="9674" y="2306"/>
                  </a:cubicBezTo>
                  <a:cubicBezTo>
                    <a:pt x="9173" y="3006"/>
                    <a:pt x="8673" y="3707"/>
                    <a:pt x="8173" y="4407"/>
                  </a:cubicBezTo>
                  <a:cubicBezTo>
                    <a:pt x="7139" y="5808"/>
                    <a:pt x="6105" y="7176"/>
                    <a:pt x="5204" y="8643"/>
                  </a:cubicBezTo>
                  <a:cubicBezTo>
                    <a:pt x="4137" y="10445"/>
                    <a:pt x="3136" y="12279"/>
                    <a:pt x="2168" y="14114"/>
                  </a:cubicBezTo>
                  <a:cubicBezTo>
                    <a:pt x="2702" y="12713"/>
                    <a:pt x="3169" y="11279"/>
                    <a:pt x="3569" y="9811"/>
                  </a:cubicBezTo>
                  <a:cubicBezTo>
                    <a:pt x="4003" y="8076"/>
                    <a:pt x="4537" y="6475"/>
                    <a:pt x="5704" y="5074"/>
                  </a:cubicBezTo>
                  <a:cubicBezTo>
                    <a:pt x="6805" y="3740"/>
                    <a:pt x="7973" y="2472"/>
                    <a:pt x="9240" y="1271"/>
                  </a:cubicBezTo>
                  <a:cubicBezTo>
                    <a:pt x="9443" y="1069"/>
                    <a:pt x="10198" y="314"/>
                    <a:pt x="10569" y="314"/>
                  </a:cubicBezTo>
                  <a:close/>
                  <a:moveTo>
                    <a:pt x="10725" y="0"/>
                  </a:moveTo>
                  <a:cubicBezTo>
                    <a:pt x="9782" y="0"/>
                    <a:pt x="6381" y="3542"/>
                    <a:pt x="5071" y="5474"/>
                  </a:cubicBezTo>
                  <a:cubicBezTo>
                    <a:pt x="4337" y="6542"/>
                    <a:pt x="3803" y="7709"/>
                    <a:pt x="3503" y="8977"/>
                  </a:cubicBezTo>
                  <a:cubicBezTo>
                    <a:pt x="2869" y="11479"/>
                    <a:pt x="2002" y="13981"/>
                    <a:pt x="1001" y="16382"/>
                  </a:cubicBezTo>
                  <a:cubicBezTo>
                    <a:pt x="901" y="16582"/>
                    <a:pt x="767" y="16749"/>
                    <a:pt x="667" y="16949"/>
                  </a:cubicBezTo>
                  <a:cubicBezTo>
                    <a:pt x="501" y="17350"/>
                    <a:pt x="300" y="17717"/>
                    <a:pt x="134" y="18117"/>
                  </a:cubicBezTo>
                  <a:lnTo>
                    <a:pt x="501" y="17450"/>
                  </a:lnTo>
                  <a:lnTo>
                    <a:pt x="501" y="17450"/>
                  </a:lnTo>
                  <a:cubicBezTo>
                    <a:pt x="334" y="17817"/>
                    <a:pt x="167" y="18150"/>
                    <a:pt x="0" y="18517"/>
                  </a:cubicBezTo>
                  <a:lnTo>
                    <a:pt x="67" y="18517"/>
                  </a:lnTo>
                  <a:cubicBezTo>
                    <a:pt x="367" y="17917"/>
                    <a:pt x="701" y="17316"/>
                    <a:pt x="1068" y="16749"/>
                  </a:cubicBezTo>
                  <a:cubicBezTo>
                    <a:pt x="1268" y="16316"/>
                    <a:pt x="1468" y="15849"/>
                    <a:pt x="1668" y="15415"/>
                  </a:cubicBezTo>
                  <a:cubicBezTo>
                    <a:pt x="2736" y="13514"/>
                    <a:pt x="3770" y="11612"/>
                    <a:pt x="4870" y="9744"/>
                  </a:cubicBezTo>
                  <a:cubicBezTo>
                    <a:pt x="6472" y="6942"/>
                    <a:pt x="8540" y="4474"/>
                    <a:pt x="10274" y="1805"/>
                  </a:cubicBezTo>
                  <a:cubicBezTo>
                    <a:pt x="10474" y="1438"/>
                    <a:pt x="11609" y="137"/>
                    <a:pt x="10775" y="4"/>
                  </a:cubicBezTo>
                  <a:cubicBezTo>
                    <a:pt x="10759" y="1"/>
                    <a:pt x="10743" y="0"/>
                    <a:pt x="10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7698325" y="3263325"/>
              <a:ext cx="331600" cy="569000"/>
            </a:xfrm>
            <a:custGeom>
              <a:rect b="b" l="l" r="r" t="t"/>
              <a:pathLst>
                <a:path extrusionOk="0" h="22760" w="13264">
                  <a:moveTo>
                    <a:pt x="1558" y="1"/>
                  </a:moveTo>
                  <a:cubicBezTo>
                    <a:pt x="1374" y="1"/>
                    <a:pt x="1199" y="51"/>
                    <a:pt x="1035" y="156"/>
                  </a:cubicBezTo>
                  <a:cubicBezTo>
                    <a:pt x="1" y="823"/>
                    <a:pt x="401" y="4092"/>
                    <a:pt x="501" y="5026"/>
                  </a:cubicBezTo>
                  <a:cubicBezTo>
                    <a:pt x="801" y="7228"/>
                    <a:pt x="1669" y="9329"/>
                    <a:pt x="2936" y="11131"/>
                  </a:cubicBezTo>
                  <a:cubicBezTo>
                    <a:pt x="5805" y="15267"/>
                    <a:pt x="9975" y="18269"/>
                    <a:pt x="12810" y="22405"/>
                  </a:cubicBezTo>
                  <a:cubicBezTo>
                    <a:pt x="12843" y="22539"/>
                    <a:pt x="12910" y="22639"/>
                    <a:pt x="13043" y="22739"/>
                  </a:cubicBezTo>
                  <a:cubicBezTo>
                    <a:pt x="13064" y="22753"/>
                    <a:pt x="13086" y="22759"/>
                    <a:pt x="13107" y="22759"/>
                  </a:cubicBezTo>
                  <a:cubicBezTo>
                    <a:pt x="13190" y="22759"/>
                    <a:pt x="13263" y="22658"/>
                    <a:pt x="13210" y="22472"/>
                  </a:cubicBezTo>
                  <a:cubicBezTo>
                    <a:pt x="13177" y="22405"/>
                    <a:pt x="13143" y="22305"/>
                    <a:pt x="13110" y="22205"/>
                  </a:cubicBezTo>
                  <a:cubicBezTo>
                    <a:pt x="11150" y="16389"/>
                    <a:pt x="4878" y="1"/>
                    <a:pt x="155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7742525" y="3343950"/>
              <a:ext cx="287300" cy="488000"/>
            </a:xfrm>
            <a:custGeom>
              <a:rect b="b" l="l" r="r" t="t"/>
              <a:pathLst>
                <a:path extrusionOk="0" h="19520" w="11492">
                  <a:moveTo>
                    <a:pt x="1021" y="390"/>
                  </a:moveTo>
                  <a:cubicBezTo>
                    <a:pt x="1410" y="390"/>
                    <a:pt x="2022" y="1501"/>
                    <a:pt x="2202" y="1801"/>
                  </a:cubicBezTo>
                  <a:cubicBezTo>
                    <a:pt x="2669" y="2669"/>
                    <a:pt x="3136" y="3569"/>
                    <a:pt x="3603" y="4436"/>
                  </a:cubicBezTo>
                  <a:cubicBezTo>
                    <a:pt x="4537" y="6238"/>
                    <a:pt x="5438" y="8006"/>
                    <a:pt x="6372" y="9807"/>
                  </a:cubicBezTo>
                  <a:cubicBezTo>
                    <a:pt x="7539" y="12075"/>
                    <a:pt x="8707" y="14377"/>
                    <a:pt x="9874" y="16679"/>
                  </a:cubicBezTo>
                  <a:cubicBezTo>
                    <a:pt x="8674" y="15011"/>
                    <a:pt x="7406" y="13443"/>
                    <a:pt x="6005" y="11975"/>
                  </a:cubicBezTo>
                  <a:cubicBezTo>
                    <a:pt x="3470" y="9207"/>
                    <a:pt x="1435" y="6071"/>
                    <a:pt x="835" y="2302"/>
                  </a:cubicBezTo>
                  <a:cubicBezTo>
                    <a:pt x="768" y="2068"/>
                    <a:pt x="568" y="734"/>
                    <a:pt x="901" y="434"/>
                  </a:cubicBezTo>
                  <a:cubicBezTo>
                    <a:pt x="938" y="404"/>
                    <a:pt x="978" y="390"/>
                    <a:pt x="1021" y="390"/>
                  </a:cubicBezTo>
                  <a:close/>
                  <a:moveTo>
                    <a:pt x="1025" y="0"/>
                  </a:moveTo>
                  <a:cubicBezTo>
                    <a:pt x="931" y="0"/>
                    <a:pt x="834" y="31"/>
                    <a:pt x="735" y="100"/>
                  </a:cubicBezTo>
                  <a:cubicBezTo>
                    <a:pt x="1" y="600"/>
                    <a:pt x="501" y="2435"/>
                    <a:pt x="668" y="3069"/>
                  </a:cubicBezTo>
                  <a:cubicBezTo>
                    <a:pt x="1335" y="6038"/>
                    <a:pt x="2736" y="8773"/>
                    <a:pt x="4771" y="11041"/>
                  </a:cubicBezTo>
                  <a:cubicBezTo>
                    <a:pt x="6038" y="12509"/>
                    <a:pt x="7406" y="13877"/>
                    <a:pt x="8607" y="15411"/>
                  </a:cubicBezTo>
                  <a:cubicBezTo>
                    <a:pt x="9341" y="16378"/>
                    <a:pt x="10041" y="17412"/>
                    <a:pt x="10742" y="18413"/>
                  </a:cubicBezTo>
                  <a:cubicBezTo>
                    <a:pt x="10908" y="18780"/>
                    <a:pt x="11075" y="19147"/>
                    <a:pt x="11275" y="19481"/>
                  </a:cubicBezTo>
                  <a:cubicBezTo>
                    <a:pt x="11302" y="19507"/>
                    <a:pt x="11331" y="19520"/>
                    <a:pt x="11359" y="19520"/>
                  </a:cubicBezTo>
                  <a:cubicBezTo>
                    <a:pt x="11433" y="19520"/>
                    <a:pt x="11491" y="19427"/>
                    <a:pt x="11442" y="19280"/>
                  </a:cubicBezTo>
                  <a:cubicBezTo>
                    <a:pt x="11375" y="19180"/>
                    <a:pt x="11342" y="19080"/>
                    <a:pt x="11275" y="18980"/>
                  </a:cubicBezTo>
                  <a:cubicBezTo>
                    <a:pt x="8340" y="13043"/>
                    <a:pt x="5471" y="7072"/>
                    <a:pt x="2202" y="1334"/>
                  </a:cubicBezTo>
                  <a:cubicBezTo>
                    <a:pt x="2004" y="993"/>
                    <a:pt x="1563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8025225" y="1971675"/>
              <a:ext cx="179175" cy="730575"/>
            </a:xfrm>
            <a:custGeom>
              <a:rect b="b" l="l" r="r" t="t"/>
              <a:pathLst>
                <a:path extrusionOk="0" h="29223" w="7167">
                  <a:moveTo>
                    <a:pt x="4627" y="0"/>
                  </a:moveTo>
                  <a:cubicBezTo>
                    <a:pt x="4516" y="0"/>
                    <a:pt x="4397" y="17"/>
                    <a:pt x="4270" y="52"/>
                  </a:cubicBezTo>
                  <a:cubicBezTo>
                    <a:pt x="2803" y="452"/>
                    <a:pt x="2036" y="3387"/>
                    <a:pt x="1635" y="4555"/>
                  </a:cubicBezTo>
                  <a:cubicBezTo>
                    <a:pt x="835" y="7090"/>
                    <a:pt x="368" y="9692"/>
                    <a:pt x="201" y="12327"/>
                  </a:cubicBezTo>
                  <a:cubicBezTo>
                    <a:pt x="1" y="14695"/>
                    <a:pt x="168" y="17064"/>
                    <a:pt x="668" y="19399"/>
                  </a:cubicBezTo>
                  <a:cubicBezTo>
                    <a:pt x="1368" y="22401"/>
                    <a:pt x="2970" y="25970"/>
                    <a:pt x="3570" y="29006"/>
                  </a:cubicBezTo>
                  <a:cubicBezTo>
                    <a:pt x="3570" y="29039"/>
                    <a:pt x="3603" y="29072"/>
                    <a:pt x="3637" y="29106"/>
                  </a:cubicBezTo>
                  <a:cubicBezTo>
                    <a:pt x="3637" y="29139"/>
                    <a:pt x="3670" y="29173"/>
                    <a:pt x="3737" y="29173"/>
                  </a:cubicBezTo>
                  <a:cubicBezTo>
                    <a:pt x="3770" y="29206"/>
                    <a:pt x="3812" y="29223"/>
                    <a:pt x="3854" y="29223"/>
                  </a:cubicBezTo>
                  <a:cubicBezTo>
                    <a:pt x="3895" y="29223"/>
                    <a:pt x="3937" y="29206"/>
                    <a:pt x="3970" y="29173"/>
                  </a:cubicBezTo>
                  <a:cubicBezTo>
                    <a:pt x="4037" y="29139"/>
                    <a:pt x="4070" y="29072"/>
                    <a:pt x="4070" y="29006"/>
                  </a:cubicBezTo>
                  <a:cubicBezTo>
                    <a:pt x="4604" y="22635"/>
                    <a:pt x="5071" y="16263"/>
                    <a:pt x="5538" y="9892"/>
                  </a:cubicBezTo>
                  <a:cubicBezTo>
                    <a:pt x="5602" y="8805"/>
                    <a:pt x="7167" y="0"/>
                    <a:pt x="46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8064450" y="2077200"/>
              <a:ext cx="93400" cy="625050"/>
            </a:xfrm>
            <a:custGeom>
              <a:rect b="b" l="l" r="r" t="t"/>
              <a:pathLst>
                <a:path extrusionOk="0" h="25002" w="3736">
                  <a:moveTo>
                    <a:pt x="2823" y="408"/>
                  </a:moveTo>
                  <a:cubicBezTo>
                    <a:pt x="3343" y="408"/>
                    <a:pt x="3166" y="2066"/>
                    <a:pt x="3135" y="2502"/>
                  </a:cubicBezTo>
                  <a:cubicBezTo>
                    <a:pt x="3102" y="3036"/>
                    <a:pt x="3002" y="3603"/>
                    <a:pt x="2935" y="4137"/>
                  </a:cubicBezTo>
                  <a:cubicBezTo>
                    <a:pt x="2768" y="5237"/>
                    <a:pt x="2601" y="6338"/>
                    <a:pt x="2535" y="7472"/>
                  </a:cubicBezTo>
                  <a:cubicBezTo>
                    <a:pt x="2368" y="9440"/>
                    <a:pt x="2301" y="11475"/>
                    <a:pt x="2268" y="13443"/>
                  </a:cubicBezTo>
                  <a:cubicBezTo>
                    <a:pt x="2234" y="16345"/>
                    <a:pt x="2201" y="19247"/>
                    <a:pt x="2201" y="22116"/>
                  </a:cubicBezTo>
                  <a:cubicBezTo>
                    <a:pt x="2101" y="21582"/>
                    <a:pt x="2034" y="21015"/>
                    <a:pt x="1968" y="20482"/>
                  </a:cubicBezTo>
                  <a:cubicBezTo>
                    <a:pt x="1667" y="18313"/>
                    <a:pt x="1034" y="16212"/>
                    <a:pt x="767" y="14044"/>
                  </a:cubicBezTo>
                  <a:cubicBezTo>
                    <a:pt x="533" y="11875"/>
                    <a:pt x="567" y="9674"/>
                    <a:pt x="867" y="7506"/>
                  </a:cubicBezTo>
                  <a:cubicBezTo>
                    <a:pt x="1000" y="6405"/>
                    <a:pt x="1200" y="5337"/>
                    <a:pt x="1401" y="4237"/>
                  </a:cubicBezTo>
                  <a:cubicBezTo>
                    <a:pt x="1501" y="3570"/>
                    <a:pt x="2068" y="701"/>
                    <a:pt x="2701" y="434"/>
                  </a:cubicBezTo>
                  <a:cubicBezTo>
                    <a:pt x="2746" y="416"/>
                    <a:pt x="2786" y="408"/>
                    <a:pt x="2823" y="408"/>
                  </a:cubicBezTo>
                  <a:close/>
                  <a:moveTo>
                    <a:pt x="2894" y="0"/>
                  </a:moveTo>
                  <a:cubicBezTo>
                    <a:pt x="1263" y="0"/>
                    <a:pt x="0" y="10114"/>
                    <a:pt x="467" y="13877"/>
                  </a:cubicBezTo>
                  <a:cubicBezTo>
                    <a:pt x="733" y="16045"/>
                    <a:pt x="1367" y="18147"/>
                    <a:pt x="1701" y="20282"/>
                  </a:cubicBezTo>
                  <a:cubicBezTo>
                    <a:pt x="1901" y="21616"/>
                    <a:pt x="2034" y="22950"/>
                    <a:pt x="2168" y="24284"/>
                  </a:cubicBezTo>
                  <a:lnTo>
                    <a:pt x="2168" y="24952"/>
                  </a:lnTo>
                  <a:cubicBezTo>
                    <a:pt x="2201" y="24985"/>
                    <a:pt x="2243" y="25002"/>
                    <a:pt x="2285" y="25002"/>
                  </a:cubicBezTo>
                  <a:cubicBezTo>
                    <a:pt x="2326" y="25002"/>
                    <a:pt x="2368" y="24985"/>
                    <a:pt x="2401" y="24952"/>
                  </a:cubicBezTo>
                  <a:cubicBezTo>
                    <a:pt x="2401" y="24885"/>
                    <a:pt x="2401" y="24785"/>
                    <a:pt x="2401" y="24718"/>
                  </a:cubicBezTo>
                  <a:cubicBezTo>
                    <a:pt x="2468" y="21449"/>
                    <a:pt x="2468" y="18180"/>
                    <a:pt x="2501" y="14911"/>
                  </a:cubicBezTo>
                  <a:cubicBezTo>
                    <a:pt x="2501" y="12809"/>
                    <a:pt x="2535" y="10675"/>
                    <a:pt x="2668" y="8573"/>
                  </a:cubicBezTo>
                  <a:cubicBezTo>
                    <a:pt x="2802" y="6538"/>
                    <a:pt x="3202" y="4570"/>
                    <a:pt x="3369" y="2569"/>
                  </a:cubicBezTo>
                  <a:cubicBezTo>
                    <a:pt x="3402" y="2035"/>
                    <a:pt x="3736" y="0"/>
                    <a:pt x="2902" y="0"/>
                  </a:cubicBezTo>
                  <a:cubicBezTo>
                    <a:pt x="2899" y="0"/>
                    <a:pt x="2896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8149475" y="3022075"/>
              <a:ext cx="697200" cy="233825"/>
            </a:xfrm>
            <a:custGeom>
              <a:rect b="b" l="l" r="r" t="t"/>
              <a:pathLst>
                <a:path extrusionOk="0" h="9353" w="27888">
                  <a:moveTo>
                    <a:pt x="22441" y="0"/>
                  </a:moveTo>
                  <a:cubicBezTo>
                    <a:pt x="21731" y="0"/>
                    <a:pt x="21068" y="32"/>
                    <a:pt x="20616" y="32"/>
                  </a:cubicBezTo>
                  <a:cubicBezTo>
                    <a:pt x="18014" y="66"/>
                    <a:pt x="15479" y="499"/>
                    <a:pt x="13044" y="1333"/>
                  </a:cubicBezTo>
                  <a:cubicBezTo>
                    <a:pt x="8907" y="2701"/>
                    <a:pt x="5071" y="4836"/>
                    <a:pt x="1769" y="7671"/>
                  </a:cubicBezTo>
                  <a:cubicBezTo>
                    <a:pt x="1168" y="8205"/>
                    <a:pt x="568" y="8739"/>
                    <a:pt x="1" y="9306"/>
                  </a:cubicBezTo>
                  <a:cubicBezTo>
                    <a:pt x="1" y="9329"/>
                    <a:pt x="18" y="9353"/>
                    <a:pt x="39" y="9353"/>
                  </a:cubicBezTo>
                  <a:cubicBezTo>
                    <a:pt x="48" y="9353"/>
                    <a:pt x="58" y="9349"/>
                    <a:pt x="68" y="9339"/>
                  </a:cubicBezTo>
                  <a:cubicBezTo>
                    <a:pt x="3759" y="6440"/>
                    <a:pt x="7361" y="6139"/>
                    <a:pt x="10879" y="6139"/>
                  </a:cubicBezTo>
                  <a:cubicBezTo>
                    <a:pt x="11802" y="6139"/>
                    <a:pt x="12720" y="6160"/>
                    <a:pt x="13632" y="6160"/>
                  </a:cubicBezTo>
                  <a:cubicBezTo>
                    <a:pt x="15243" y="6160"/>
                    <a:pt x="16837" y="6095"/>
                    <a:pt x="18414" y="5736"/>
                  </a:cubicBezTo>
                  <a:cubicBezTo>
                    <a:pt x="19482" y="5503"/>
                    <a:pt x="27888" y="2968"/>
                    <a:pt x="25886" y="766"/>
                  </a:cubicBezTo>
                  <a:cubicBezTo>
                    <a:pt x="25277" y="114"/>
                    <a:pt x="23774" y="0"/>
                    <a:pt x="224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8149475" y="3046150"/>
              <a:ext cx="553775" cy="208575"/>
            </a:xfrm>
            <a:custGeom>
              <a:rect b="b" l="l" r="r" t="t"/>
              <a:pathLst>
                <a:path extrusionOk="0" h="8343" w="22151">
                  <a:moveTo>
                    <a:pt x="20550" y="351"/>
                  </a:moveTo>
                  <a:cubicBezTo>
                    <a:pt x="21004" y="351"/>
                    <a:pt x="21327" y="404"/>
                    <a:pt x="21416" y="537"/>
                  </a:cubicBezTo>
                  <a:cubicBezTo>
                    <a:pt x="21783" y="1037"/>
                    <a:pt x="20382" y="1771"/>
                    <a:pt x="20082" y="1938"/>
                  </a:cubicBezTo>
                  <a:cubicBezTo>
                    <a:pt x="19348" y="2405"/>
                    <a:pt x="18548" y="2739"/>
                    <a:pt x="17747" y="2972"/>
                  </a:cubicBezTo>
                  <a:cubicBezTo>
                    <a:pt x="14578" y="3940"/>
                    <a:pt x="11176" y="3940"/>
                    <a:pt x="7973" y="4640"/>
                  </a:cubicBezTo>
                  <a:cubicBezTo>
                    <a:pt x="6439" y="4974"/>
                    <a:pt x="4904" y="5441"/>
                    <a:pt x="3437" y="6008"/>
                  </a:cubicBezTo>
                  <a:cubicBezTo>
                    <a:pt x="4604" y="5274"/>
                    <a:pt x="5772" y="4573"/>
                    <a:pt x="7006" y="3973"/>
                  </a:cubicBezTo>
                  <a:cubicBezTo>
                    <a:pt x="9875" y="2605"/>
                    <a:pt x="12910" y="1571"/>
                    <a:pt x="16012" y="971"/>
                  </a:cubicBezTo>
                  <a:cubicBezTo>
                    <a:pt x="17064" y="751"/>
                    <a:pt x="19301" y="351"/>
                    <a:pt x="20550" y="351"/>
                  </a:cubicBezTo>
                  <a:close/>
                  <a:moveTo>
                    <a:pt x="20682" y="1"/>
                  </a:moveTo>
                  <a:cubicBezTo>
                    <a:pt x="19899" y="1"/>
                    <a:pt x="18943" y="243"/>
                    <a:pt x="18581" y="304"/>
                  </a:cubicBezTo>
                  <a:cubicBezTo>
                    <a:pt x="15112" y="704"/>
                    <a:pt x="11743" y="1638"/>
                    <a:pt x="8540" y="3006"/>
                  </a:cubicBezTo>
                  <a:cubicBezTo>
                    <a:pt x="6205" y="3973"/>
                    <a:pt x="3970" y="5207"/>
                    <a:pt x="1902" y="6641"/>
                  </a:cubicBezTo>
                  <a:cubicBezTo>
                    <a:pt x="1836" y="6675"/>
                    <a:pt x="1802" y="6708"/>
                    <a:pt x="1769" y="6708"/>
                  </a:cubicBezTo>
                  <a:cubicBezTo>
                    <a:pt x="1135" y="7242"/>
                    <a:pt x="568" y="7776"/>
                    <a:pt x="1" y="8343"/>
                  </a:cubicBezTo>
                  <a:cubicBezTo>
                    <a:pt x="768" y="7809"/>
                    <a:pt x="1502" y="7275"/>
                    <a:pt x="2303" y="6742"/>
                  </a:cubicBezTo>
                  <a:cubicBezTo>
                    <a:pt x="4504" y="5741"/>
                    <a:pt x="6839" y="5040"/>
                    <a:pt x="9241" y="4607"/>
                  </a:cubicBezTo>
                  <a:cubicBezTo>
                    <a:pt x="12710" y="3973"/>
                    <a:pt x="16579" y="4106"/>
                    <a:pt x="19748" y="2405"/>
                  </a:cubicBezTo>
                  <a:cubicBezTo>
                    <a:pt x="20215" y="2172"/>
                    <a:pt x="22150" y="1204"/>
                    <a:pt x="21783" y="437"/>
                  </a:cubicBezTo>
                  <a:cubicBezTo>
                    <a:pt x="21638" y="106"/>
                    <a:pt x="21197" y="1"/>
                    <a:pt x="206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8481550" y="2466450"/>
              <a:ext cx="420175" cy="461600"/>
            </a:xfrm>
            <a:custGeom>
              <a:rect b="b" l="l" r="r" t="t"/>
              <a:pathLst>
                <a:path extrusionOk="0" h="18464" w="16807">
                  <a:moveTo>
                    <a:pt x="15097" y="0"/>
                  </a:moveTo>
                  <a:cubicBezTo>
                    <a:pt x="13119" y="0"/>
                    <a:pt x="9698" y="3999"/>
                    <a:pt x="9067" y="4712"/>
                  </a:cubicBezTo>
                  <a:cubicBezTo>
                    <a:pt x="5498" y="8614"/>
                    <a:pt x="3363" y="13384"/>
                    <a:pt x="428" y="17754"/>
                  </a:cubicBezTo>
                  <a:cubicBezTo>
                    <a:pt x="294" y="17954"/>
                    <a:pt x="161" y="18188"/>
                    <a:pt x="27" y="18388"/>
                  </a:cubicBezTo>
                  <a:cubicBezTo>
                    <a:pt x="1" y="18415"/>
                    <a:pt x="17" y="18464"/>
                    <a:pt x="42" y="18464"/>
                  </a:cubicBezTo>
                  <a:cubicBezTo>
                    <a:pt x="48" y="18464"/>
                    <a:pt x="54" y="18461"/>
                    <a:pt x="61" y="18455"/>
                  </a:cubicBezTo>
                  <a:lnTo>
                    <a:pt x="94" y="18455"/>
                  </a:lnTo>
                  <a:lnTo>
                    <a:pt x="194" y="18355"/>
                  </a:lnTo>
                  <a:cubicBezTo>
                    <a:pt x="361" y="18221"/>
                    <a:pt x="494" y="18088"/>
                    <a:pt x="661" y="17921"/>
                  </a:cubicBezTo>
                  <a:lnTo>
                    <a:pt x="861" y="17854"/>
                  </a:lnTo>
                  <a:cubicBezTo>
                    <a:pt x="4764" y="16253"/>
                    <a:pt x="8267" y="13785"/>
                    <a:pt x="11069" y="10616"/>
                  </a:cubicBezTo>
                  <a:cubicBezTo>
                    <a:pt x="12503" y="8981"/>
                    <a:pt x="13737" y="7180"/>
                    <a:pt x="14738" y="5245"/>
                  </a:cubicBezTo>
                  <a:cubicBezTo>
                    <a:pt x="15238" y="4278"/>
                    <a:pt x="16806" y="1843"/>
                    <a:pt x="16139" y="642"/>
                  </a:cubicBezTo>
                  <a:cubicBezTo>
                    <a:pt x="15889" y="189"/>
                    <a:pt x="15527" y="0"/>
                    <a:pt x="1509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8481550" y="2533450"/>
              <a:ext cx="360950" cy="394600"/>
            </a:xfrm>
            <a:custGeom>
              <a:rect b="b" l="l" r="r" t="t"/>
              <a:pathLst>
                <a:path extrusionOk="0" h="15784" w="14438">
                  <a:moveTo>
                    <a:pt x="13104" y="572"/>
                  </a:moveTo>
                  <a:cubicBezTo>
                    <a:pt x="13570" y="572"/>
                    <a:pt x="13948" y="857"/>
                    <a:pt x="13671" y="1498"/>
                  </a:cubicBezTo>
                  <a:lnTo>
                    <a:pt x="13704" y="1498"/>
                  </a:lnTo>
                  <a:cubicBezTo>
                    <a:pt x="13570" y="1831"/>
                    <a:pt x="13404" y="2132"/>
                    <a:pt x="13237" y="2432"/>
                  </a:cubicBezTo>
                  <a:cubicBezTo>
                    <a:pt x="12737" y="3232"/>
                    <a:pt x="12169" y="4000"/>
                    <a:pt x="11536" y="4733"/>
                  </a:cubicBezTo>
                  <a:cubicBezTo>
                    <a:pt x="10301" y="6101"/>
                    <a:pt x="9034" y="7435"/>
                    <a:pt x="7666" y="8736"/>
                  </a:cubicBezTo>
                  <a:cubicBezTo>
                    <a:pt x="5965" y="10404"/>
                    <a:pt x="4197" y="11939"/>
                    <a:pt x="2396" y="13473"/>
                  </a:cubicBezTo>
                  <a:cubicBezTo>
                    <a:pt x="3563" y="12072"/>
                    <a:pt x="4597" y="10538"/>
                    <a:pt x="5598" y="9070"/>
                  </a:cubicBezTo>
                  <a:cubicBezTo>
                    <a:pt x="6565" y="7636"/>
                    <a:pt x="7499" y="6235"/>
                    <a:pt x="8567" y="4900"/>
                  </a:cubicBezTo>
                  <a:cubicBezTo>
                    <a:pt x="9701" y="3499"/>
                    <a:pt x="10902" y="1898"/>
                    <a:pt x="12336" y="831"/>
                  </a:cubicBezTo>
                  <a:cubicBezTo>
                    <a:pt x="12552" y="662"/>
                    <a:pt x="12842" y="572"/>
                    <a:pt x="13104" y="572"/>
                  </a:cubicBezTo>
                  <a:close/>
                  <a:moveTo>
                    <a:pt x="13421" y="0"/>
                  </a:moveTo>
                  <a:cubicBezTo>
                    <a:pt x="12937" y="0"/>
                    <a:pt x="12359" y="430"/>
                    <a:pt x="12003" y="697"/>
                  </a:cubicBezTo>
                  <a:cubicBezTo>
                    <a:pt x="10802" y="1598"/>
                    <a:pt x="9834" y="2899"/>
                    <a:pt x="8867" y="4033"/>
                  </a:cubicBezTo>
                  <a:cubicBezTo>
                    <a:pt x="7900" y="5167"/>
                    <a:pt x="6966" y="6501"/>
                    <a:pt x="6065" y="7769"/>
                  </a:cubicBezTo>
                  <a:cubicBezTo>
                    <a:pt x="4464" y="10171"/>
                    <a:pt x="2863" y="12539"/>
                    <a:pt x="895" y="14674"/>
                  </a:cubicBezTo>
                  <a:cubicBezTo>
                    <a:pt x="761" y="14807"/>
                    <a:pt x="595" y="14941"/>
                    <a:pt x="461" y="15074"/>
                  </a:cubicBezTo>
                  <a:cubicBezTo>
                    <a:pt x="328" y="15274"/>
                    <a:pt x="161" y="15474"/>
                    <a:pt x="27" y="15708"/>
                  </a:cubicBezTo>
                  <a:cubicBezTo>
                    <a:pt x="1" y="15735"/>
                    <a:pt x="17" y="15784"/>
                    <a:pt x="60" y="15784"/>
                  </a:cubicBezTo>
                  <a:cubicBezTo>
                    <a:pt x="70" y="15784"/>
                    <a:pt x="81" y="15781"/>
                    <a:pt x="94" y="15775"/>
                  </a:cubicBezTo>
                  <a:cubicBezTo>
                    <a:pt x="128" y="15741"/>
                    <a:pt x="161" y="15708"/>
                    <a:pt x="228" y="15675"/>
                  </a:cubicBezTo>
                  <a:lnTo>
                    <a:pt x="394" y="15508"/>
                  </a:lnTo>
                  <a:cubicBezTo>
                    <a:pt x="561" y="15408"/>
                    <a:pt x="728" y="15274"/>
                    <a:pt x="895" y="15141"/>
                  </a:cubicBezTo>
                  <a:cubicBezTo>
                    <a:pt x="2896" y="13606"/>
                    <a:pt x="4764" y="11872"/>
                    <a:pt x="6599" y="10137"/>
                  </a:cubicBezTo>
                  <a:cubicBezTo>
                    <a:pt x="8934" y="7936"/>
                    <a:pt x="11602" y="5567"/>
                    <a:pt x="13304" y="2799"/>
                  </a:cubicBezTo>
                  <a:cubicBezTo>
                    <a:pt x="13637" y="2265"/>
                    <a:pt x="14438" y="1131"/>
                    <a:pt x="14037" y="397"/>
                  </a:cubicBezTo>
                  <a:cubicBezTo>
                    <a:pt x="13882" y="108"/>
                    <a:pt x="13663" y="0"/>
                    <a:pt x="13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8338800" y="1257225"/>
              <a:ext cx="139275" cy="610050"/>
            </a:xfrm>
            <a:custGeom>
              <a:rect b="b" l="l" r="r" t="t"/>
              <a:pathLst>
                <a:path extrusionOk="0" h="24402" w="5571">
                  <a:moveTo>
                    <a:pt x="3427" y="0"/>
                  </a:moveTo>
                  <a:cubicBezTo>
                    <a:pt x="2647" y="0"/>
                    <a:pt x="2056" y="1334"/>
                    <a:pt x="1801" y="1844"/>
                  </a:cubicBezTo>
                  <a:cubicBezTo>
                    <a:pt x="801" y="3845"/>
                    <a:pt x="234" y="6080"/>
                    <a:pt x="133" y="8348"/>
                  </a:cubicBezTo>
                  <a:cubicBezTo>
                    <a:pt x="0" y="10550"/>
                    <a:pt x="133" y="12752"/>
                    <a:pt x="467" y="14953"/>
                  </a:cubicBezTo>
                  <a:cubicBezTo>
                    <a:pt x="801" y="17355"/>
                    <a:pt x="1768" y="20224"/>
                    <a:pt x="1701" y="22725"/>
                  </a:cubicBezTo>
                  <a:cubicBezTo>
                    <a:pt x="1701" y="22959"/>
                    <a:pt x="1701" y="23192"/>
                    <a:pt x="1668" y="23426"/>
                  </a:cubicBezTo>
                  <a:cubicBezTo>
                    <a:pt x="1635" y="23526"/>
                    <a:pt x="1568" y="23659"/>
                    <a:pt x="1534" y="23760"/>
                  </a:cubicBezTo>
                  <a:lnTo>
                    <a:pt x="1368" y="24193"/>
                  </a:lnTo>
                  <a:cubicBezTo>
                    <a:pt x="1334" y="24227"/>
                    <a:pt x="1334" y="24293"/>
                    <a:pt x="1368" y="24327"/>
                  </a:cubicBezTo>
                  <a:cubicBezTo>
                    <a:pt x="1401" y="24377"/>
                    <a:pt x="1459" y="24402"/>
                    <a:pt x="1514" y="24402"/>
                  </a:cubicBezTo>
                  <a:cubicBezTo>
                    <a:pt x="1568" y="24402"/>
                    <a:pt x="1618" y="24377"/>
                    <a:pt x="1635" y="24327"/>
                  </a:cubicBezTo>
                  <a:cubicBezTo>
                    <a:pt x="1668" y="24227"/>
                    <a:pt x="1701" y="24160"/>
                    <a:pt x="1735" y="24093"/>
                  </a:cubicBezTo>
                  <a:cubicBezTo>
                    <a:pt x="3636" y="19657"/>
                    <a:pt x="5170" y="15220"/>
                    <a:pt x="5404" y="10350"/>
                  </a:cubicBezTo>
                  <a:cubicBezTo>
                    <a:pt x="5571" y="7948"/>
                    <a:pt x="5371" y="5513"/>
                    <a:pt x="4904" y="3145"/>
                  </a:cubicBezTo>
                  <a:cubicBezTo>
                    <a:pt x="4737" y="2478"/>
                    <a:pt x="4603" y="143"/>
                    <a:pt x="3536" y="9"/>
                  </a:cubicBezTo>
                  <a:cubicBezTo>
                    <a:pt x="3499" y="3"/>
                    <a:pt x="3463" y="0"/>
                    <a:pt x="34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8373825" y="1331900"/>
              <a:ext cx="70075" cy="535275"/>
            </a:xfrm>
            <a:custGeom>
              <a:rect b="b" l="l" r="r" t="t"/>
              <a:pathLst>
                <a:path extrusionOk="0" h="21411" w="2803">
                  <a:moveTo>
                    <a:pt x="1958" y="324"/>
                  </a:moveTo>
                  <a:cubicBezTo>
                    <a:pt x="1961" y="324"/>
                    <a:pt x="1965" y="324"/>
                    <a:pt x="1968" y="325"/>
                  </a:cubicBezTo>
                  <a:cubicBezTo>
                    <a:pt x="2435" y="325"/>
                    <a:pt x="2535" y="2593"/>
                    <a:pt x="2535" y="3093"/>
                  </a:cubicBezTo>
                  <a:cubicBezTo>
                    <a:pt x="2535" y="4061"/>
                    <a:pt x="2468" y="5028"/>
                    <a:pt x="2402" y="5995"/>
                  </a:cubicBezTo>
                  <a:cubicBezTo>
                    <a:pt x="2268" y="7997"/>
                    <a:pt x="2102" y="9998"/>
                    <a:pt x="1868" y="11966"/>
                  </a:cubicBezTo>
                  <a:cubicBezTo>
                    <a:pt x="1601" y="14168"/>
                    <a:pt x="1234" y="16303"/>
                    <a:pt x="734" y="18471"/>
                  </a:cubicBezTo>
                  <a:cubicBezTo>
                    <a:pt x="834" y="16603"/>
                    <a:pt x="634" y="14702"/>
                    <a:pt x="567" y="12967"/>
                  </a:cubicBezTo>
                  <a:cubicBezTo>
                    <a:pt x="467" y="10999"/>
                    <a:pt x="434" y="9064"/>
                    <a:pt x="500" y="7096"/>
                  </a:cubicBezTo>
                  <a:cubicBezTo>
                    <a:pt x="534" y="6129"/>
                    <a:pt x="634" y="5161"/>
                    <a:pt x="734" y="4194"/>
                  </a:cubicBezTo>
                  <a:cubicBezTo>
                    <a:pt x="833" y="3365"/>
                    <a:pt x="1329" y="324"/>
                    <a:pt x="1958" y="324"/>
                  </a:cubicBezTo>
                  <a:close/>
                  <a:moveTo>
                    <a:pt x="2063" y="1"/>
                  </a:moveTo>
                  <a:cubicBezTo>
                    <a:pt x="265" y="1"/>
                    <a:pt x="234" y="8130"/>
                    <a:pt x="234" y="9198"/>
                  </a:cubicBezTo>
                  <a:cubicBezTo>
                    <a:pt x="234" y="11433"/>
                    <a:pt x="400" y="13667"/>
                    <a:pt x="500" y="15869"/>
                  </a:cubicBezTo>
                  <a:cubicBezTo>
                    <a:pt x="534" y="17170"/>
                    <a:pt x="500" y="18438"/>
                    <a:pt x="300" y="19705"/>
                  </a:cubicBezTo>
                  <a:cubicBezTo>
                    <a:pt x="267" y="20072"/>
                    <a:pt x="200" y="20406"/>
                    <a:pt x="133" y="20739"/>
                  </a:cubicBezTo>
                  <a:cubicBezTo>
                    <a:pt x="100" y="20906"/>
                    <a:pt x="67" y="21039"/>
                    <a:pt x="33" y="21173"/>
                  </a:cubicBezTo>
                  <a:cubicBezTo>
                    <a:pt x="33" y="21240"/>
                    <a:pt x="0" y="21273"/>
                    <a:pt x="0" y="21340"/>
                  </a:cubicBezTo>
                  <a:cubicBezTo>
                    <a:pt x="31" y="21386"/>
                    <a:pt x="76" y="21411"/>
                    <a:pt x="119" y="21411"/>
                  </a:cubicBezTo>
                  <a:cubicBezTo>
                    <a:pt x="169" y="21411"/>
                    <a:pt x="216" y="21378"/>
                    <a:pt x="234" y="21306"/>
                  </a:cubicBezTo>
                  <a:cubicBezTo>
                    <a:pt x="267" y="21240"/>
                    <a:pt x="300" y="21173"/>
                    <a:pt x="334" y="21073"/>
                  </a:cubicBezTo>
                  <a:cubicBezTo>
                    <a:pt x="467" y="20739"/>
                    <a:pt x="534" y="20372"/>
                    <a:pt x="600" y="19972"/>
                  </a:cubicBezTo>
                  <a:cubicBezTo>
                    <a:pt x="1368" y="16970"/>
                    <a:pt x="1901" y="13868"/>
                    <a:pt x="2235" y="10765"/>
                  </a:cubicBezTo>
                  <a:cubicBezTo>
                    <a:pt x="2468" y="8497"/>
                    <a:pt x="2635" y="6229"/>
                    <a:pt x="2735" y="3960"/>
                  </a:cubicBezTo>
                  <a:cubicBezTo>
                    <a:pt x="2802" y="2960"/>
                    <a:pt x="2769" y="1992"/>
                    <a:pt x="2635" y="992"/>
                  </a:cubicBezTo>
                  <a:cubicBezTo>
                    <a:pt x="2602" y="725"/>
                    <a:pt x="2569" y="124"/>
                    <a:pt x="2235" y="24"/>
                  </a:cubicBezTo>
                  <a:cubicBezTo>
                    <a:pt x="2176" y="8"/>
                    <a:pt x="2119" y="1"/>
                    <a:pt x="2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8365475" y="2101850"/>
              <a:ext cx="373625" cy="506425"/>
            </a:xfrm>
            <a:custGeom>
              <a:rect b="b" l="l" r="r" t="t"/>
              <a:pathLst>
                <a:path extrusionOk="0" h="20257" w="14945">
                  <a:moveTo>
                    <a:pt x="13625" y="0"/>
                  </a:moveTo>
                  <a:cubicBezTo>
                    <a:pt x="12946" y="0"/>
                    <a:pt x="12071" y="619"/>
                    <a:pt x="11675" y="882"/>
                  </a:cubicBezTo>
                  <a:cubicBezTo>
                    <a:pt x="9807" y="2117"/>
                    <a:pt x="8206" y="3751"/>
                    <a:pt x="7005" y="5652"/>
                  </a:cubicBezTo>
                  <a:cubicBezTo>
                    <a:pt x="5805" y="7487"/>
                    <a:pt x="4771" y="9455"/>
                    <a:pt x="3937" y="11523"/>
                  </a:cubicBezTo>
                  <a:cubicBezTo>
                    <a:pt x="3036" y="13792"/>
                    <a:pt x="2436" y="16727"/>
                    <a:pt x="1135" y="18862"/>
                  </a:cubicBezTo>
                  <a:cubicBezTo>
                    <a:pt x="1001" y="19062"/>
                    <a:pt x="868" y="19262"/>
                    <a:pt x="734" y="19462"/>
                  </a:cubicBezTo>
                  <a:lnTo>
                    <a:pt x="434" y="19696"/>
                  </a:lnTo>
                  <a:lnTo>
                    <a:pt x="67" y="19963"/>
                  </a:lnTo>
                  <a:cubicBezTo>
                    <a:pt x="34" y="19996"/>
                    <a:pt x="0" y="20063"/>
                    <a:pt x="0" y="20129"/>
                  </a:cubicBezTo>
                  <a:cubicBezTo>
                    <a:pt x="25" y="20202"/>
                    <a:pt x="101" y="20256"/>
                    <a:pt x="179" y="20256"/>
                  </a:cubicBezTo>
                  <a:cubicBezTo>
                    <a:pt x="209" y="20256"/>
                    <a:pt x="239" y="20248"/>
                    <a:pt x="267" y="20230"/>
                  </a:cubicBezTo>
                  <a:lnTo>
                    <a:pt x="467" y="20063"/>
                  </a:lnTo>
                  <a:cubicBezTo>
                    <a:pt x="4337" y="17227"/>
                    <a:pt x="7839" y="14125"/>
                    <a:pt x="10508" y="10056"/>
                  </a:cubicBezTo>
                  <a:cubicBezTo>
                    <a:pt x="11842" y="8054"/>
                    <a:pt x="12910" y="5853"/>
                    <a:pt x="13677" y="3584"/>
                  </a:cubicBezTo>
                  <a:cubicBezTo>
                    <a:pt x="13910" y="2917"/>
                    <a:pt x="14944" y="816"/>
                    <a:pt x="14111" y="148"/>
                  </a:cubicBezTo>
                  <a:cubicBezTo>
                    <a:pt x="13971" y="44"/>
                    <a:pt x="13805" y="0"/>
                    <a:pt x="1362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8365475" y="2167475"/>
              <a:ext cx="322750" cy="440950"/>
            </a:xfrm>
            <a:custGeom>
              <a:rect b="b" l="l" r="r" t="t"/>
              <a:pathLst>
                <a:path extrusionOk="0" h="17638" w="12910">
                  <a:moveTo>
                    <a:pt x="12175" y="320"/>
                  </a:moveTo>
                  <a:cubicBezTo>
                    <a:pt x="12226" y="320"/>
                    <a:pt x="12271" y="333"/>
                    <a:pt x="12309" y="359"/>
                  </a:cubicBezTo>
                  <a:cubicBezTo>
                    <a:pt x="12710" y="592"/>
                    <a:pt x="11642" y="2594"/>
                    <a:pt x="11409" y="2994"/>
                  </a:cubicBezTo>
                  <a:cubicBezTo>
                    <a:pt x="10908" y="3828"/>
                    <a:pt x="10375" y="4662"/>
                    <a:pt x="9841" y="5462"/>
                  </a:cubicBezTo>
                  <a:cubicBezTo>
                    <a:pt x="8707" y="7130"/>
                    <a:pt x="7573" y="8765"/>
                    <a:pt x="6372" y="10366"/>
                  </a:cubicBezTo>
                  <a:cubicBezTo>
                    <a:pt x="5037" y="12101"/>
                    <a:pt x="3636" y="13768"/>
                    <a:pt x="2135" y="15370"/>
                  </a:cubicBezTo>
                  <a:cubicBezTo>
                    <a:pt x="3136" y="13835"/>
                    <a:pt x="3937" y="12067"/>
                    <a:pt x="4737" y="10533"/>
                  </a:cubicBezTo>
                  <a:cubicBezTo>
                    <a:pt x="5638" y="8798"/>
                    <a:pt x="6572" y="7097"/>
                    <a:pt x="7639" y="5429"/>
                  </a:cubicBezTo>
                  <a:cubicBezTo>
                    <a:pt x="8140" y="4595"/>
                    <a:pt x="8707" y="3828"/>
                    <a:pt x="9307" y="3027"/>
                  </a:cubicBezTo>
                  <a:cubicBezTo>
                    <a:pt x="9772" y="2408"/>
                    <a:pt x="11503" y="320"/>
                    <a:pt x="12175" y="320"/>
                  </a:cubicBezTo>
                  <a:close/>
                  <a:moveTo>
                    <a:pt x="12195" y="1"/>
                  </a:moveTo>
                  <a:cubicBezTo>
                    <a:pt x="10470" y="1"/>
                    <a:pt x="6855" y="6249"/>
                    <a:pt x="6338" y="7130"/>
                  </a:cubicBezTo>
                  <a:cubicBezTo>
                    <a:pt x="5204" y="9032"/>
                    <a:pt x="4237" y="11067"/>
                    <a:pt x="3203" y="13001"/>
                  </a:cubicBezTo>
                  <a:cubicBezTo>
                    <a:pt x="2602" y="14135"/>
                    <a:pt x="1902" y="15236"/>
                    <a:pt x="1101" y="16237"/>
                  </a:cubicBezTo>
                  <a:cubicBezTo>
                    <a:pt x="901" y="16504"/>
                    <a:pt x="668" y="16804"/>
                    <a:pt x="434" y="17071"/>
                  </a:cubicBezTo>
                  <a:cubicBezTo>
                    <a:pt x="334" y="17171"/>
                    <a:pt x="234" y="17271"/>
                    <a:pt x="134" y="17371"/>
                  </a:cubicBezTo>
                  <a:lnTo>
                    <a:pt x="0" y="17504"/>
                  </a:lnTo>
                  <a:cubicBezTo>
                    <a:pt x="0" y="17593"/>
                    <a:pt x="60" y="17638"/>
                    <a:pt x="129" y="17638"/>
                  </a:cubicBezTo>
                  <a:cubicBezTo>
                    <a:pt x="164" y="17638"/>
                    <a:pt x="201" y="17627"/>
                    <a:pt x="234" y="17605"/>
                  </a:cubicBezTo>
                  <a:lnTo>
                    <a:pt x="434" y="17471"/>
                  </a:lnTo>
                  <a:cubicBezTo>
                    <a:pt x="701" y="17204"/>
                    <a:pt x="968" y="16937"/>
                    <a:pt x="1201" y="16637"/>
                  </a:cubicBezTo>
                  <a:cubicBezTo>
                    <a:pt x="3403" y="14402"/>
                    <a:pt x="5438" y="12001"/>
                    <a:pt x="7272" y="9465"/>
                  </a:cubicBezTo>
                  <a:cubicBezTo>
                    <a:pt x="8640" y="7631"/>
                    <a:pt x="9908" y="5763"/>
                    <a:pt x="11142" y="3828"/>
                  </a:cubicBezTo>
                  <a:cubicBezTo>
                    <a:pt x="11675" y="3027"/>
                    <a:pt x="12142" y="2127"/>
                    <a:pt x="12509" y="1226"/>
                  </a:cubicBezTo>
                  <a:cubicBezTo>
                    <a:pt x="12609" y="959"/>
                    <a:pt x="12910" y="459"/>
                    <a:pt x="12643" y="192"/>
                  </a:cubicBezTo>
                  <a:cubicBezTo>
                    <a:pt x="12515" y="61"/>
                    <a:pt x="12364" y="1"/>
                    <a:pt x="12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7813425" y="1719475"/>
              <a:ext cx="754800" cy="2314150"/>
            </a:xfrm>
            <a:custGeom>
              <a:rect b="b" l="l" r="r" t="t"/>
              <a:pathLst>
                <a:path extrusionOk="0" h="92566" w="30192">
                  <a:moveTo>
                    <a:pt x="23416" y="0"/>
                  </a:moveTo>
                  <a:cubicBezTo>
                    <a:pt x="23364" y="0"/>
                    <a:pt x="23317" y="29"/>
                    <a:pt x="23317" y="99"/>
                  </a:cubicBezTo>
                  <a:cubicBezTo>
                    <a:pt x="20982" y="16945"/>
                    <a:pt x="14077" y="32222"/>
                    <a:pt x="8006" y="47967"/>
                  </a:cubicBezTo>
                  <a:lnTo>
                    <a:pt x="7806" y="48500"/>
                  </a:lnTo>
                  <a:cubicBezTo>
                    <a:pt x="7906" y="45999"/>
                    <a:pt x="7706" y="43464"/>
                    <a:pt x="7172" y="40995"/>
                  </a:cubicBezTo>
                  <a:cubicBezTo>
                    <a:pt x="7172" y="40945"/>
                    <a:pt x="7130" y="40920"/>
                    <a:pt x="7084" y="40920"/>
                  </a:cubicBezTo>
                  <a:cubicBezTo>
                    <a:pt x="7038" y="40920"/>
                    <a:pt x="6988" y="40945"/>
                    <a:pt x="6972" y="40995"/>
                  </a:cubicBezTo>
                  <a:cubicBezTo>
                    <a:pt x="7172" y="44564"/>
                    <a:pt x="6805" y="48033"/>
                    <a:pt x="6772" y="51603"/>
                  </a:cubicBezTo>
                  <a:cubicBezTo>
                    <a:pt x="6038" y="53871"/>
                    <a:pt x="5571" y="56239"/>
                    <a:pt x="5371" y="58641"/>
                  </a:cubicBezTo>
                  <a:cubicBezTo>
                    <a:pt x="5204" y="61510"/>
                    <a:pt x="5270" y="64412"/>
                    <a:pt x="5571" y="67281"/>
                  </a:cubicBezTo>
                  <a:cubicBezTo>
                    <a:pt x="4503" y="63344"/>
                    <a:pt x="3369" y="59408"/>
                    <a:pt x="2602" y="55372"/>
                  </a:cubicBezTo>
                  <a:cubicBezTo>
                    <a:pt x="1368" y="49301"/>
                    <a:pt x="567" y="43163"/>
                    <a:pt x="167" y="36959"/>
                  </a:cubicBezTo>
                  <a:cubicBezTo>
                    <a:pt x="167" y="36909"/>
                    <a:pt x="125" y="36884"/>
                    <a:pt x="83" y="36884"/>
                  </a:cubicBezTo>
                  <a:cubicBezTo>
                    <a:pt x="42" y="36884"/>
                    <a:pt x="0" y="36909"/>
                    <a:pt x="0" y="36959"/>
                  </a:cubicBezTo>
                  <a:cubicBezTo>
                    <a:pt x="67" y="43430"/>
                    <a:pt x="667" y="49868"/>
                    <a:pt x="1801" y="56239"/>
                  </a:cubicBezTo>
                  <a:cubicBezTo>
                    <a:pt x="2769" y="61643"/>
                    <a:pt x="3970" y="67281"/>
                    <a:pt x="6104" y="72384"/>
                  </a:cubicBezTo>
                  <a:cubicBezTo>
                    <a:pt x="6838" y="79122"/>
                    <a:pt x="7839" y="86094"/>
                    <a:pt x="10341" y="92399"/>
                  </a:cubicBezTo>
                  <a:cubicBezTo>
                    <a:pt x="10379" y="92515"/>
                    <a:pt x="10473" y="92566"/>
                    <a:pt x="10565" y="92566"/>
                  </a:cubicBezTo>
                  <a:cubicBezTo>
                    <a:pt x="10712" y="92566"/>
                    <a:pt x="10856" y="92436"/>
                    <a:pt x="10774" y="92232"/>
                  </a:cubicBezTo>
                  <a:cubicBezTo>
                    <a:pt x="10474" y="90897"/>
                    <a:pt x="10174" y="89563"/>
                    <a:pt x="9874" y="88196"/>
                  </a:cubicBezTo>
                  <a:cubicBezTo>
                    <a:pt x="10307" y="85861"/>
                    <a:pt x="10341" y="83459"/>
                    <a:pt x="10908" y="81124"/>
                  </a:cubicBezTo>
                  <a:cubicBezTo>
                    <a:pt x="11575" y="78355"/>
                    <a:pt x="12576" y="75720"/>
                    <a:pt x="13877" y="73185"/>
                  </a:cubicBezTo>
                  <a:cubicBezTo>
                    <a:pt x="13944" y="73072"/>
                    <a:pt x="13844" y="72975"/>
                    <a:pt x="13742" y="72975"/>
                  </a:cubicBezTo>
                  <a:cubicBezTo>
                    <a:pt x="13692" y="72975"/>
                    <a:pt x="13642" y="72997"/>
                    <a:pt x="13610" y="73051"/>
                  </a:cubicBezTo>
                  <a:cubicBezTo>
                    <a:pt x="11608" y="76320"/>
                    <a:pt x="9640" y="80690"/>
                    <a:pt x="9207" y="84893"/>
                  </a:cubicBezTo>
                  <a:cubicBezTo>
                    <a:pt x="8840" y="82892"/>
                    <a:pt x="8506" y="80924"/>
                    <a:pt x="8206" y="78956"/>
                  </a:cubicBezTo>
                  <a:cubicBezTo>
                    <a:pt x="8406" y="72251"/>
                    <a:pt x="10241" y="65413"/>
                    <a:pt x="14711" y="60376"/>
                  </a:cubicBezTo>
                  <a:cubicBezTo>
                    <a:pt x="17012" y="57774"/>
                    <a:pt x="19714" y="55606"/>
                    <a:pt x="22283" y="53271"/>
                  </a:cubicBezTo>
                  <a:cubicBezTo>
                    <a:pt x="25118" y="50702"/>
                    <a:pt x="27720" y="47900"/>
                    <a:pt x="30122" y="44931"/>
                  </a:cubicBezTo>
                  <a:cubicBezTo>
                    <a:pt x="30192" y="44838"/>
                    <a:pt x="30114" y="44728"/>
                    <a:pt x="30027" y="44728"/>
                  </a:cubicBezTo>
                  <a:cubicBezTo>
                    <a:pt x="29990" y="44728"/>
                    <a:pt x="29951" y="44748"/>
                    <a:pt x="29921" y="44798"/>
                  </a:cubicBezTo>
                  <a:cubicBezTo>
                    <a:pt x="26786" y="48134"/>
                    <a:pt x="23483" y="51302"/>
                    <a:pt x="19981" y="54271"/>
                  </a:cubicBezTo>
                  <a:cubicBezTo>
                    <a:pt x="17279" y="56573"/>
                    <a:pt x="14510" y="58875"/>
                    <a:pt x="12376" y="61743"/>
                  </a:cubicBezTo>
                  <a:cubicBezTo>
                    <a:pt x="9807" y="65179"/>
                    <a:pt x="8139" y="69749"/>
                    <a:pt x="7572" y="74352"/>
                  </a:cubicBezTo>
                  <a:cubicBezTo>
                    <a:pt x="7339" y="72484"/>
                    <a:pt x="7138" y="70616"/>
                    <a:pt x="6938" y="68748"/>
                  </a:cubicBezTo>
                  <a:cubicBezTo>
                    <a:pt x="6571" y="64912"/>
                    <a:pt x="6238" y="61043"/>
                    <a:pt x="6738" y="57207"/>
                  </a:cubicBezTo>
                  <a:cubicBezTo>
                    <a:pt x="6772" y="56806"/>
                    <a:pt x="6838" y="56439"/>
                    <a:pt x="6905" y="56073"/>
                  </a:cubicBezTo>
                  <a:cubicBezTo>
                    <a:pt x="6938" y="56073"/>
                    <a:pt x="6972" y="56039"/>
                    <a:pt x="6972" y="56006"/>
                  </a:cubicBezTo>
                  <a:cubicBezTo>
                    <a:pt x="8740" y="51736"/>
                    <a:pt x="11141" y="47733"/>
                    <a:pt x="14110" y="44164"/>
                  </a:cubicBezTo>
                  <a:cubicBezTo>
                    <a:pt x="16112" y="42630"/>
                    <a:pt x="18246" y="41295"/>
                    <a:pt x="20515" y="40195"/>
                  </a:cubicBezTo>
                  <a:cubicBezTo>
                    <a:pt x="22850" y="39027"/>
                    <a:pt x="25118" y="37893"/>
                    <a:pt x="27086" y="36192"/>
                  </a:cubicBezTo>
                  <a:cubicBezTo>
                    <a:pt x="27167" y="36111"/>
                    <a:pt x="27117" y="35964"/>
                    <a:pt x="27024" y="35964"/>
                  </a:cubicBezTo>
                  <a:cubicBezTo>
                    <a:pt x="27002" y="35964"/>
                    <a:pt x="26978" y="35972"/>
                    <a:pt x="26953" y="35992"/>
                  </a:cubicBezTo>
                  <a:cubicBezTo>
                    <a:pt x="23984" y="38026"/>
                    <a:pt x="19981" y="39194"/>
                    <a:pt x="16745" y="41162"/>
                  </a:cubicBezTo>
                  <a:cubicBezTo>
                    <a:pt x="17179" y="40762"/>
                    <a:pt x="17546" y="40328"/>
                    <a:pt x="17980" y="39928"/>
                  </a:cubicBezTo>
                  <a:cubicBezTo>
                    <a:pt x="21916" y="35992"/>
                    <a:pt x="26619" y="32522"/>
                    <a:pt x="28087" y="26885"/>
                  </a:cubicBezTo>
                  <a:cubicBezTo>
                    <a:pt x="28125" y="26771"/>
                    <a:pt x="28044" y="26711"/>
                    <a:pt x="27955" y="26711"/>
                  </a:cubicBezTo>
                  <a:cubicBezTo>
                    <a:pt x="27888" y="26711"/>
                    <a:pt x="27815" y="26746"/>
                    <a:pt x="27787" y="26818"/>
                  </a:cubicBezTo>
                  <a:cubicBezTo>
                    <a:pt x="25885" y="32923"/>
                    <a:pt x="19581" y="36759"/>
                    <a:pt x="15411" y="41262"/>
                  </a:cubicBezTo>
                  <a:cubicBezTo>
                    <a:pt x="12309" y="44598"/>
                    <a:pt x="9340" y="48467"/>
                    <a:pt x="7672" y="52770"/>
                  </a:cubicBezTo>
                  <a:cubicBezTo>
                    <a:pt x="8439" y="50268"/>
                    <a:pt x="9340" y="47800"/>
                    <a:pt x="10341" y="45398"/>
                  </a:cubicBezTo>
                  <a:cubicBezTo>
                    <a:pt x="16278" y="30754"/>
                    <a:pt x="21716" y="15910"/>
                    <a:pt x="23550" y="133"/>
                  </a:cubicBezTo>
                  <a:cubicBezTo>
                    <a:pt x="23570" y="55"/>
                    <a:pt x="23488" y="0"/>
                    <a:pt x="234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7867625" y="3875150"/>
              <a:ext cx="317750" cy="452025"/>
            </a:xfrm>
            <a:custGeom>
              <a:rect b="b" l="l" r="r" t="t"/>
              <a:pathLst>
                <a:path extrusionOk="0" h="18081" w="12710">
                  <a:moveTo>
                    <a:pt x="0" y="0"/>
                  </a:moveTo>
                  <a:lnTo>
                    <a:pt x="0" y="18080"/>
                  </a:lnTo>
                  <a:lnTo>
                    <a:pt x="12709" y="18080"/>
                  </a:lnTo>
                  <a:lnTo>
                    <a:pt x="1270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2"/>
          <p:cNvSpPr txBox="1"/>
          <p:nvPr>
            <p:ph type="ctrTitle"/>
          </p:nvPr>
        </p:nvSpPr>
        <p:spPr>
          <a:xfrm>
            <a:off x="553200" y="235575"/>
            <a:ext cx="4802100" cy="30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HackerRank Re-Design</a:t>
            </a:r>
            <a:endParaRPr/>
          </a:p>
        </p:txBody>
      </p:sp>
      <p:sp>
        <p:nvSpPr>
          <p:cNvPr id="208" name="Google Shape;208;p22"/>
          <p:cNvSpPr txBox="1"/>
          <p:nvPr>
            <p:ph idx="1" type="subTitle"/>
          </p:nvPr>
        </p:nvSpPr>
        <p:spPr>
          <a:xfrm>
            <a:off x="782725" y="3812950"/>
            <a:ext cx="4226400" cy="5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Team:</a:t>
            </a:r>
            <a:b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</a:br>
            <a: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Sunit Bail</a:t>
            </a:r>
            <a:endParaRPr sz="1400"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Pooja Vaikos</a:t>
            </a:r>
            <a:endParaRPr sz="1400"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Vennela Karaddi</a:t>
            </a:r>
            <a:endParaRPr sz="1400"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Harshil Patel</a:t>
            </a:r>
            <a:endParaRPr sz="1400"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43434"/>
                </a:solidFill>
                <a:latin typeface="Muli"/>
                <a:ea typeface="Muli"/>
                <a:cs typeface="Muli"/>
                <a:sym typeface="Muli"/>
              </a:rPr>
              <a:t>Aishwarya Patil</a:t>
            </a:r>
            <a:endParaRPr sz="1400"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5900" y="527800"/>
            <a:ext cx="3235500" cy="3475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1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1" name="Google Shape;831;p31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832" name="Google Shape;832;p31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31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1"/>
          <p:cNvSpPr txBox="1"/>
          <p:nvPr>
            <p:ph type="title"/>
          </p:nvPr>
        </p:nvSpPr>
        <p:spPr>
          <a:xfrm>
            <a:off x="5349475" y="2118150"/>
            <a:ext cx="35430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Onboarding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32"/>
          <p:cNvGrpSpPr/>
          <p:nvPr/>
        </p:nvGrpSpPr>
        <p:grpSpPr>
          <a:xfrm>
            <a:off x="1372639" y="1321336"/>
            <a:ext cx="6572814" cy="3466089"/>
            <a:chOff x="1372577" y="1321278"/>
            <a:chExt cx="6770513" cy="3570343"/>
          </a:xfrm>
        </p:grpSpPr>
        <p:grpSp>
          <p:nvGrpSpPr>
            <p:cNvPr id="864" name="Google Shape;864;p32"/>
            <p:cNvGrpSpPr/>
            <p:nvPr/>
          </p:nvGrpSpPr>
          <p:grpSpPr>
            <a:xfrm>
              <a:off x="6674665" y="2769861"/>
              <a:ext cx="1468424" cy="1454007"/>
              <a:chOff x="6387840" y="2814786"/>
              <a:chExt cx="1468424" cy="1454007"/>
            </a:xfrm>
          </p:grpSpPr>
          <p:sp>
            <p:nvSpPr>
              <p:cNvPr id="865" name="Google Shape;865;p32"/>
              <p:cNvSpPr/>
              <p:nvPr/>
            </p:nvSpPr>
            <p:spPr>
              <a:xfrm>
                <a:off x="6387840" y="2814786"/>
                <a:ext cx="1453241" cy="1454007"/>
              </a:xfrm>
              <a:custGeom>
                <a:rect b="b" l="l" r="r" t="t"/>
                <a:pathLst>
                  <a:path extrusionOk="0" h="62612" w="62579">
                    <a:moveTo>
                      <a:pt x="51104" y="28354"/>
                    </a:moveTo>
                    <a:lnTo>
                      <a:pt x="51070" y="51170"/>
                    </a:lnTo>
                    <a:lnTo>
                      <a:pt x="28287" y="51170"/>
                    </a:lnTo>
                    <a:lnTo>
                      <a:pt x="51104" y="28354"/>
                    </a:lnTo>
                    <a:close/>
                    <a:moveTo>
                      <a:pt x="62578" y="0"/>
                    </a:moveTo>
                    <a:lnTo>
                      <a:pt x="0" y="62612"/>
                    </a:lnTo>
                    <a:lnTo>
                      <a:pt x="62578" y="62612"/>
                    </a:lnTo>
                    <a:lnTo>
                      <a:pt x="62578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>
                <a:off x="6387840" y="2814786"/>
                <a:ext cx="1453241" cy="1454007"/>
              </a:xfrm>
              <a:custGeom>
                <a:rect b="b" l="l" r="r" t="t"/>
                <a:pathLst>
                  <a:path extrusionOk="0" h="62612" w="62579">
                    <a:moveTo>
                      <a:pt x="51104" y="28354"/>
                    </a:moveTo>
                    <a:lnTo>
                      <a:pt x="51037" y="51170"/>
                    </a:lnTo>
                    <a:lnTo>
                      <a:pt x="28287" y="51170"/>
                    </a:lnTo>
                    <a:lnTo>
                      <a:pt x="51104" y="28354"/>
                    </a:lnTo>
                    <a:close/>
                    <a:moveTo>
                      <a:pt x="62578" y="0"/>
                    </a:moveTo>
                    <a:lnTo>
                      <a:pt x="60644" y="1902"/>
                    </a:lnTo>
                    <a:lnTo>
                      <a:pt x="60344" y="2169"/>
                    </a:lnTo>
                    <a:lnTo>
                      <a:pt x="0" y="62612"/>
                    </a:lnTo>
                    <a:lnTo>
                      <a:pt x="62578" y="62612"/>
                    </a:lnTo>
                    <a:lnTo>
                      <a:pt x="62578" y="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>
                <a:off x="7806661" y="2875211"/>
                <a:ext cx="49603" cy="6990"/>
              </a:xfrm>
              <a:custGeom>
                <a:rect b="b" l="l" r="r" t="t"/>
                <a:pathLst>
                  <a:path extrusionOk="0" h="301" w="2136">
                    <a:moveTo>
                      <a:pt x="0" y="0"/>
                    </a:moveTo>
                    <a:lnTo>
                      <a:pt x="0" y="300"/>
                    </a:lnTo>
                    <a:lnTo>
                      <a:pt x="2135" y="300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>
                <a:off x="7826795" y="2907746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>
                <a:off x="7826795" y="2940281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7826795" y="2972026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>
                <a:off x="7826795" y="3004561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>
                <a:off x="7826795" y="3037095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7826795" y="3069630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>
                <a:off x="7806661" y="3101399"/>
                <a:ext cx="49603" cy="6990"/>
              </a:xfrm>
              <a:custGeom>
                <a:rect b="b" l="l" r="r" t="t"/>
                <a:pathLst>
                  <a:path extrusionOk="0" h="301" w="2136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>
                <a:off x="7826795" y="3133933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7826795" y="316646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2"/>
              <p:cNvSpPr/>
              <p:nvPr/>
            </p:nvSpPr>
            <p:spPr>
              <a:xfrm>
                <a:off x="7826795" y="3198236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2"/>
              <p:cNvSpPr/>
              <p:nvPr/>
            </p:nvSpPr>
            <p:spPr>
              <a:xfrm>
                <a:off x="7826795" y="3230771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2"/>
              <p:cNvSpPr/>
              <p:nvPr/>
            </p:nvSpPr>
            <p:spPr>
              <a:xfrm>
                <a:off x="7826795" y="3263306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2"/>
              <p:cNvSpPr/>
              <p:nvPr/>
            </p:nvSpPr>
            <p:spPr>
              <a:xfrm>
                <a:off x="7826795" y="3295051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2"/>
              <p:cNvSpPr/>
              <p:nvPr/>
            </p:nvSpPr>
            <p:spPr>
              <a:xfrm>
                <a:off x="7806661" y="3327586"/>
                <a:ext cx="49603" cy="7013"/>
              </a:xfrm>
              <a:custGeom>
                <a:rect b="b" l="l" r="r" t="t"/>
                <a:pathLst>
                  <a:path extrusionOk="0" h="302" w="2136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7826795" y="3360120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7826795" y="3392655"/>
                <a:ext cx="29469" cy="7013"/>
              </a:xfrm>
              <a:custGeom>
                <a:rect b="b" l="l" r="r" t="t"/>
                <a:pathLst>
                  <a:path extrusionOk="0" h="302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2"/>
              <p:cNvSpPr/>
              <p:nvPr/>
            </p:nvSpPr>
            <p:spPr>
              <a:xfrm>
                <a:off x="7826795" y="3424424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7826795" y="345695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7826795" y="3489493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7826795" y="352202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2"/>
              <p:cNvSpPr/>
              <p:nvPr/>
            </p:nvSpPr>
            <p:spPr>
              <a:xfrm>
                <a:off x="7806661" y="3553796"/>
                <a:ext cx="49603" cy="6990"/>
              </a:xfrm>
              <a:custGeom>
                <a:rect b="b" l="l" r="r" t="t"/>
                <a:pathLst>
                  <a:path extrusionOk="0" h="301" w="2136">
                    <a:moveTo>
                      <a:pt x="0" y="0"/>
                    </a:moveTo>
                    <a:lnTo>
                      <a:pt x="0" y="300"/>
                    </a:lnTo>
                    <a:lnTo>
                      <a:pt x="2135" y="300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7826795" y="3586331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7826795" y="3618866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2"/>
              <p:cNvSpPr/>
              <p:nvPr/>
            </p:nvSpPr>
            <p:spPr>
              <a:xfrm>
                <a:off x="7826795" y="3650611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2"/>
              <p:cNvSpPr/>
              <p:nvPr/>
            </p:nvSpPr>
            <p:spPr>
              <a:xfrm>
                <a:off x="7826795" y="3683145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2"/>
              <p:cNvSpPr/>
              <p:nvPr/>
            </p:nvSpPr>
            <p:spPr>
              <a:xfrm>
                <a:off x="7826795" y="3715680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2"/>
              <p:cNvSpPr/>
              <p:nvPr/>
            </p:nvSpPr>
            <p:spPr>
              <a:xfrm>
                <a:off x="7826795" y="3748215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2"/>
              <p:cNvSpPr/>
              <p:nvPr/>
            </p:nvSpPr>
            <p:spPr>
              <a:xfrm>
                <a:off x="7806661" y="3779983"/>
                <a:ext cx="49603" cy="6990"/>
              </a:xfrm>
              <a:custGeom>
                <a:rect b="b" l="l" r="r" t="t"/>
                <a:pathLst>
                  <a:path extrusionOk="0" h="301" w="2136">
                    <a:moveTo>
                      <a:pt x="0" y="0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2"/>
              <p:cNvSpPr/>
              <p:nvPr/>
            </p:nvSpPr>
            <p:spPr>
              <a:xfrm>
                <a:off x="7826795" y="381251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2"/>
              <p:cNvSpPr/>
              <p:nvPr/>
            </p:nvSpPr>
            <p:spPr>
              <a:xfrm>
                <a:off x="7826795" y="3845053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2"/>
              <p:cNvSpPr/>
              <p:nvPr/>
            </p:nvSpPr>
            <p:spPr>
              <a:xfrm>
                <a:off x="7826795" y="3877587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2"/>
              <p:cNvSpPr/>
              <p:nvPr/>
            </p:nvSpPr>
            <p:spPr>
              <a:xfrm>
                <a:off x="7826795" y="3909356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2"/>
              <p:cNvSpPr/>
              <p:nvPr/>
            </p:nvSpPr>
            <p:spPr>
              <a:xfrm>
                <a:off x="7826795" y="3941891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2"/>
              <p:cNvSpPr/>
              <p:nvPr/>
            </p:nvSpPr>
            <p:spPr>
              <a:xfrm>
                <a:off x="7826795" y="3974425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0"/>
                    </a:lnTo>
                    <a:lnTo>
                      <a:pt x="1268" y="300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2"/>
              <p:cNvSpPr/>
              <p:nvPr/>
            </p:nvSpPr>
            <p:spPr>
              <a:xfrm>
                <a:off x="7806661" y="4006170"/>
                <a:ext cx="49603" cy="6990"/>
              </a:xfrm>
              <a:custGeom>
                <a:rect b="b" l="l" r="r" t="t"/>
                <a:pathLst>
                  <a:path extrusionOk="0" h="301" w="2136">
                    <a:moveTo>
                      <a:pt x="0" y="1"/>
                    </a:moveTo>
                    <a:lnTo>
                      <a:pt x="0" y="301"/>
                    </a:lnTo>
                    <a:lnTo>
                      <a:pt x="2135" y="301"/>
                    </a:lnTo>
                    <a:lnTo>
                      <a:pt x="21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2"/>
              <p:cNvSpPr/>
              <p:nvPr/>
            </p:nvSpPr>
            <p:spPr>
              <a:xfrm>
                <a:off x="7826795" y="4038705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2"/>
              <p:cNvSpPr/>
              <p:nvPr/>
            </p:nvSpPr>
            <p:spPr>
              <a:xfrm>
                <a:off x="7826795" y="4071240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1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7826795" y="410300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2"/>
              <p:cNvSpPr/>
              <p:nvPr/>
            </p:nvSpPr>
            <p:spPr>
              <a:xfrm>
                <a:off x="7826795" y="4135543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2"/>
              <p:cNvSpPr/>
              <p:nvPr/>
            </p:nvSpPr>
            <p:spPr>
              <a:xfrm>
                <a:off x="7826795" y="4168078"/>
                <a:ext cx="29469" cy="6990"/>
              </a:xfrm>
              <a:custGeom>
                <a:rect b="b" l="l" r="r" t="t"/>
                <a:pathLst>
                  <a:path extrusionOk="0" h="301" w="1269">
                    <a:moveTo>
                      <a:pt x="1" y="0"/>
                    </a:moveTo>
                    <a:lnTo>
                      <a:pt x="1" y="301"/>
                    </a:lnTo>
                    <a:lnTo>
                      <a:pt x="1268" y="301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2"/>
              <p:cNvSpPr/>
              <p:nvPr/>
            </p:nvSpPr>
            <p:spPr>
              <a:xfrm>
                <a:off x="7826795" y="4199846"/>
                <a:ext cx="29469" cy="7756"/>
              </a:xfrm>
              <a:custGeom>
                <a:rect b="b" l="l" r="r" t="t"/>
                <a:pathLst>
                  <a:path extrusionOk="0" h="334" w="1269">
                    <a:moveTo>
                      <a:pt x="1" y="0"/>
                    </a:moveTo>
                    <a:lnTo>
                      <a:pt x="1" y="334"/>
                    </a:lnTo>
                    <a:lnTo>
                      <a:pt x="1268" y="334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9" name="Google Shape;909;p32"/>
            <p:cNvSpPr/>
            <p:nvPr/>
          </p:nvSpPr>
          <p:spPr>
            <a:xfrm>
              <a:off x="1372577" y="4259473"/>
              <a:ext cx="4221804" cy="10102"/>
            </a:xfrm>
            <a:custGeom>
              <a:rect b="b" l="l" r="r" t="t"/>
              <a:pathLst>
                <a:path extrusionOk="0" h="435" w="181798">
                  <a:moveTo>
                    <a:pt x="90899" y="1"/>
                  </a:moveTo>
                  <a:lnTo>
                    <a:pt x="45467" y="68"/>
                  </a:lnTo>
                  <a:lnTo>
                    <a:pt x="22751" y="101"/>
                  </a:lnTo>
                  <a:lnTo>
                    <a:pt x="1" y="201"/>
                  </a:lnTo>
                  <a:lnTo>
                    <a:pt x="22751" y="301"/>
                  </a:lnTo>
                  <a:lnTo>
                    <a:pt x="45467" y="334"/>
                  </a:lnTo>
                  <a:lnTo>
                    <a:pt x="90899" y="435"/>
                  </a:lnTo>
                  <a:lnTo>
                    <a:pt x="136332" y="334"/>
                  </a:lnTo>
                  <a:lnTo>
                    <a:pt x="159081" y="301"/>
                  </a:lnTo>
                  <a:lnTo>
                    <a:pt x="181797" y="201"/>
                  </a:lnTo>
                  <a:lnTo>
                    <a:pt x="159081" y="101"/>
                  </a:lnTo>
                  <a:lnTo>
                    <a:pt x="136332" y="68"/>
                  </a:lnTo>
                  <a:lnTo>
                    <a:pt x="908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3746021" y="4392709"/>
              <a:ext cx="4042851" cy="498912"/>
            </a:xfrm>
            <a:custGeom>
              <a:rect b="b" l="l" r="r" t="t"/>
              <a:pathLst>
                <a:path extrusionOk="0" h="21484" w="174092">
                  <a:moveTo>
                    <a:pt x="87029" y="1"/>
                  </a:moveTo>
                  <a:cubicBezTo>
                    <a:pt x="38961" y="1"/>
                    <a:pt x="0" y="4804"/>
                    <a:pt x="0" y="10742"/>
                  </a:cubicBezTo>
                  <a:cubicBezTo>
                    <a:pt x="0" y="16680"/>
                    <a:pt x="38961" y="21483"/>
                    <a:pt x="87029" y="21483"/>
                  </a:cubicBezTo>
                  <a:cubicBezTo>
                    <a:pt x="135130" y="21483"/>
                    <a:pt x="174091" y="16680"/>
                    <a:pt x="174091" y="10742"/>
                  </a:cubicBezTo>
                  <a:cubicBezTo>
                    <a:pt x="174091" y="4804"/>
                    <a:pt x="135130" y="1"/>
                    <a:pt x="8702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4027989" y="1321278"/>
              <a:ext cx="3479683" cy="2589634"/>
            </a:xfrm>
            <a:custGeom>
              <a:rect b="b" l="l" r="r" t="t"/>
              <a:pathLst>
                <a:path extrusionOk="0" h="111514" w="149841">
                  <a:moveTo>
                    <a:pt x="0" y="1"/>
                  </a:moveTo>
                  <a:lnTo>
                    <a:pt x="0" y="111514"/>
                  </a:lnTo>
                  <a:lnTo>
                    <a:pt x="149840" y="111514"/>
                  </a:lnTo>
                  <a:lnTo>
                    <a:pt x="14984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4027989" y="3528994"/>
              <a:ext cx="3479683" cy="381917"/>
            </a:xfrm>
            <a:custGeom>
              <a:rect b="b" l="l" r="r" t="t"/>
              <a:pathLst>
                <a:path extrusionOk="0" h="16446" w="149841">
                  <a:moveTo>
                    <a:pt x="0" y="1"/>
                  </a:moveTo>
                  <a:lnTo>
                    <a:pt x="0" y="16446"/>
                  </a:lnTo>
                  <a:lnTo>
                    <a:pt x="149840" y="16446"/>
                  </a:lnTo>
                  <a:lnTo>
                    <a:pt x="149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5025721" y="4378009"/>
              <a:ext cx="1484220" cy="123962"/>
            </a:xfrm>
            <a:custGeom>
              <a:rect b="b" l="l" r="r" t="t"/>
              <a:pathLst>
                <a:path extrusionOk="0" h="5338" w="63913">
                  <a:moveTo>
                    <a:pt x="0" y="0"/>
                  </a:moveTo>
                  <a:lnTo>
                    <a:pt x="0" y="5337"/>
                  </a:lnTo>
                  <a:lnTo>
                    <a:pt x="63912" y="5337"/>
                  </a:lnTo>
                  <a:lnTo>
                    <a:pt x="639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203094" y="3910888"/>
              <a:ext cx="1130216" cy="467144"/>
            </a:xfrm>
            <a:custGeom>
              <a:rect b="b" l="l" r="r" t="t"/>
              <a:pathLst>
                <a:path extrusionOk="0" h="20116" w="48669">
                  <a:moveTo>
                    <a:pt x="2669" y="1"/>
                  </a:moveTo>
                  <a:lnTo>
                    <a:pt x="1802" y="6472"/>
                  </a:lnTo>
                  <a:lnTo>
                    <a:pt x="1769" y="6906"/>
                  </a:lnTo>
                  <a:lnTo>
                    <a:pt x="1635" y="7773"/>
                  </a:lnTo>
                  <a:lnTo>
                    <a:pt x="1602" y="8107"/>
                  </a:lnTo>
                  <a:lnTo>
                    <a:pt x="1569" y="8240"/>
                  </a:lnTo>
                  <a:lnTo>
                    <a:pt x="1469" y="9107"/>
                  </a:lnTo>
                  <a:lnTo>
                    <a:pt x="1402" y="9541"/>
                  </a:lnTo>
                  <a:lnTo>
                    <a:pt x="1302" y="10408"/>
                  </a:lnTo>
                  <a:lnTo>
                    <a:pt x="1235" y="10842"/>
                  </a:lnTo>
                  <a:lnTo>
                    <a:pt x="1" y="20115"/>
                  </a:lnTo>
                  <a:lnTo>
                    <a:pt x="48669" y="20115"/>
                  </a:lnTo>
                  <a:lnTo>
                    <a:pt x="47368" y="10342"/>
                  </a:lnTo>
                  <a:lnTo>
                    <a:pt x="47335" y="10041"/>
                  </a:lnTo>
                  <a:lnTo>
                    <a:pt x="47201" y="9007"/>
                  </a:lnTo>
                  <a:lnTo>
                    <a:pt x="47168" y="8740"/>
                  </a:lnTo>
                  <a:lnTo>
                    <a:pt x="47068" y="8107"/>
                  </a:lnTo>
                  <a:lnTo>
                    <a:pt x="47034" y="7706"/>
                  </a:lnTo>
                  <a:lnTo>
                    <a:pt x="47001" y="7406"/>
                  </a:lnTo>
                  <a:lnTo>
                    <a:pt x="46834" y="6405"/>
                  </a:lnTo>
                  <a:lnTo>
                    <a:pt x="46801" y="6105"/>
                  </a:lnTo>
                  <a:lnTo>
                    <a:pt x="4600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5682592" y="3631243"/>
              <a:ext cx="147997" cy="126191"/>
            </a:xfrm>
            <a:custGeom>
              <a:rect b="b" l="l" r="r" t="t"/>
              <a:pathLst>
                <a:path extrusionOk="0" h="5434" w="6373">
                  <a:moveTo>
                    <a:pt x="3637" y="1"/>
                  </a:moveTo>
                  <a:cubicBezTo>
                    <a:pt x="1202" y="1"/>
                    <a:pt x="1" y="2936"/>
                    <a:pt x="1702" y="4638"/>
                  </a:cubicBezTo>
                  <a:cubicBezTo>
                    <a:pt x="2263" y="5187"/>
                    <a:pt x="2948" y="5434"/>
                    <a:pt x="3620" y="5434"/>
                  </a:cubicBezTo>
                  <a:cubicBezTo>
                    <a:pt x="5027" y="5434"/>
                    <a:pt x="6372" y="4351"/>
                    <a:pt x="6372" y="2703"/>
                  </a:cubicBezTo>
                  <a:cubicBezTo>
                    <a:pt x="6339" y="1202"/>
                    <a:pt x="5138" y="1"/>
                    <a:pt x="36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5240273" y="3910888"/>
              <a:ext cx="1055857" cy="188265"/>
            </a:xfrm>
            <a:custGeom>
              <a:rect b="b" l="l" r="r" t="t"/>
              <a:pathLst>
                <a:path extrusionOk="0" h="8107" w="45467">
                  <a:moveTo>
                    <a:pt x="1068" y="1"/>
                  </a:moveTo>
                  <a:lnTo>
                    <a:pt x="201" y="6472"/>
                  </a:lnTo>
                  <a:lnTo>
                    <a:pt x="168" y="6906"/>
                  </a:lnTo>
                  <a:lnTo>
                    <a:pt x="34" y="7773"/>
                  </a:lnTo>
                  <a:lnTo>
                    <a:pt x="1" y="8107"/>
                  </a:lnTo>
                  <a:lnTo>
                    <a:pt x="45467" y="8107"/>
                  </a:lnTo>
                  <a:lnTo>
                    <a:pt x="45433" y="7706"/>
                  </a:lnTo>
                  <a:lnTo>
                    <a:pt x="45400" y="7406"/>
                  </a:lnTo>
                  <a:lnTo>
                    <a:pt x="45233" y="6405"/>
                  </a:lnTo>
                  <a:lnTo>
                    <a:pt x="45200" y="6105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4409094" y="3394583"/>
              <a:ext cx="185176" cy="139869"/>
            </a:xfrm>
            <a:custGeom>
              <a:rect b="b" l="l" r="r" t="t"/>
              <a:pathLst>
                <a:path extrusionOk="0" h="6023" w="7974">
                  <a:moveTo>
                    <a:pt x="3622" y="0"/>
                  </a:moveTo>
                  <a:cubicBezTo>
                    <a:pt x="418" y="0"/>
                    <a:pt x="1" y="4921"/>
                    <a:pt x="1" y="4921"/>
                  </a:cubicBezTo>
                  <a:lnTo>
                    <a:pt x="6605" y="6022"/>
                  </a:lnTo>
                  <a:cubicBezTo>
                    <a:pt x="6605" y="6022"/>
                    <a:pt x="7973" y="652"/>
                    <a:pt x="4204" y="51"/>
                  </a:cubicBezTo>
                  <a:cubicBezTo>
                    <a:pt x="4000" y="17"/>
                    <a:pt x="3807" y="0"/>
                    <a:pt x="36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4259587" y="3503427"/>
              <a:ext cx="302914" cy="1049657"/>
            </a:xfrm>
            <a:custGeom>
              <a:rect b="b" l="l" r="r" t="t"/>
              <a:pathLst>
                <a:path extrusionOk="0" h="45200" w="13044">
                  <a:moveTo>
                    <a:pt x="6472" y="1"/>
                  </a:moveTo>
                  <a:lnTo>
                    <a:pt x="1" y="38362"/>
                  </a:lnTo>
                  <a:lnTo>
                    <a:pt x="1669" y="43499"/>
                  </a:lnTo>
                  <a:lnTo>
                    <a:pt x="2202" y="45200"/>
                  </a:lnTo>
                  <a:lnTo>
                    <a:pt x="3303" y="43766"/>
                  </a:lnTo>
                  <a:lnTo>
                    <a:pt x="6572" y="39462"/>
                  </a:lnTo>
                  <a:lnTo>
                    <a:pt x="13043" y="1102"/>
                  </a:lnTo>
                  <a:lnTo>
                    <a:pt x="647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4298322" y="4513559"/>
              <a:ext cx="37992" cy="39525"/>
            </a:xfrm>
            <a:custGeom>
              <a:rect b="b" l="l" r="r" t="t"/>
              <a:pathLst>
                <a:path extrusionOk="0" h="1702" w="1636">
                  <a:moveTo>
                    <a:pt x="1" y="1"/>
                  </a:moveTo>
                  <a:lnTo>
                    <a:pt x="568" y="1702"/>
                  </a:lnTo>
                  <a:lnTo>
                    <a:pt x="1635" y="2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392048" y="3496460"/>
              <a:ext cx="184387" cy="65882"/>
            </a:xfrm>
            <a:custGeom>
              <a:rect b="b" l="l" r="r" t="t"/>
              <a:pathLst>
                <a:path extrusionOk="0" h="2837" w="7940">
                  <a:moveTo>
                    <a:pt x="268" y="1"/>
                  </a:moveTo>
                  <a:lnTo>
                    <a:pt x="1" y="1535"/>
                  </a:lnTo>
                  <a:lnTo>
                    <a:pt x="7673" y="2836"/>
                  </a:lnTo>
                  <a:lnTo>
                    <a:pt x="7940" y="1302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385871" y="3535195"/>
              <a:ext cx="184387" cy="65859"/>
            </a:xfrm>
            <a:custGeom>
              <a:rect b="b" l="l" r="r" t="t"/>
              <a:pathLst>
                <a:path extrusionOk="0" h="2836" w="7940">
                  <a:moveTo>
                    <a:pt x="267" y="1"/>
                  </a:moveTo>
                  <a:lnTo>
                    <a:pt x="0" y="1535"/>
                  </a:lnTo>
                  <a:lnTo>
                    <a:pt x="7672" y="2836"/>
                  </a:lnTo>
                  <a:lnTo>
                    <a:pt x="7939" y="1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4483475" y="3591742"/>
              <a:ext cx="80582" cy="329249"/>
            </a:xfrm>
            <a:custGeom>
              <a:rect b="b" l="l" r="r" t="t"/>
              <a:pathLst>
                <a:path extrusionOk="0" h="14178" w="3470">
                  <a:moveTo>
                    <a:pt x="1001" y="1"/>
                  </a:moveTo>
                  <a:lnTo>
                    <a:pt x="0" y="14077"/>
                  </a:lnTo>
                  <a:lnTo>
                    <a:pt x="934" y="14177"/>
                  </a:lnTo>
                  <a:lnTo>
                    <a:pt x="3469" y="401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155016" y="3733515"/>
              <a:ext cx="107706" cy="627472"/>
            </a:xfrm>
            <a:custGeom>
              <a:rect b="b" l="l" r="r" t="t"/>
              <a:pathLst>
                <a:path extrusionOk="0" h="27020" w="4638">
                  <a:moveTo>
                    <a:pt x="3270" y="0"/>
                  </a:moveTo>
                  <a:lnTo>
                    <a:pt x="1" y="4203"/>
                  </a:lnTo>
                  <a:lnTo>
                    <a:pt x="935" y="25485"/>
                  </a:lnTo>
                  <a:lnTo>
                    <a:pt x="1635" y="27019"/>
                  </a:lnTo>
                  <a:lnTo>
                    <a:pt x="3103" y="25818"/>
                  </a:lnTo>
                  <a:lnTo>
                    <a:pt x="4637" y="967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4139527" y="3728847"/>
              <a:ext cx="123195" cy="632140"/>
            </a:xfrm>
            <a:custGeom>
              <a:rect b="b" l="l" r="r" t="t"/>
              <a:pathLst>
                <a:path extrusionOk="0" h="27221" w="5305">
                  <a:moveTo>
                    <a:pt x="1635" y="1"/>
                  </a:moveTo>
                  <a:lnTo>
                    <a:pt x="0" y="1068"/>
                  </a:lnTo>
                  <a:lnTo>
                    <a:pt x="501" y="10875"/>
                  </a:lnTo>
                  <a:lnTo>
                    <a:pt x="968" y="12110"/>
                  </a:lnTo>
                  <a:lnTo>
                    <a:pt x="2302" y="27220"/>
                  </a:lnTo>
                  <a:lnTo>
                    <a:pt x="4070" y="25786"/>
                  </a:lnTo>
                  <a:lnTo>
                    <a:pt x="5304" y="4638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4164305" y="3841151"/>
              <a:ext cx="64860" cy="55177"/>
            </a:xfrm>
            <a:custGeom>
              <a:rect b="b" l="l" r="r" t="t"/>
              <a:pathLst>
                <a:path extrusionOk="0" h="2376" w="2793">
                  <a:moveTo>
                    <a:pt x="1658" y="0"/>
                  </a:moveTo>
                  <a:cubicBezTo>
                    <a:pt x="1640" y="0"/>
                    <a:pt x="1621" y="1"/>
                    <a:pt x="1602" y="2"/>
                  </a:cubicBezTo>
                  <a:cubicBezTo>
                    <a:pt x="501" y="2"/>
                    <a:pt x="1" y="1269"/>
                    <a:pt x="735" y="2036"/>
                  </a:cubicBezTo>
                  <a:cubicBezTo>
                    <a:pt x="979" y="2270"/>
                    <a:pt x="1278" y="2376"/>
                    <a:pt x="1571" y="2376"/>
                  </a:cubicBezTo>
                  <a:cubicBezTo>
                    <a:pt x="2196" y="2376"/>
                    <a:pt x="2792" y="1896"/>
                    <a:pt x="2770" y="1169"/>
                  </a:cubicBezTo>
                  <a:cubicBezTo>
                    <a:pt x="2770" y="522"/>
                    <a:pt x="2267" y="0"/>
                    <a:pt x="1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4204596" y="3374077"/>
              <a:ext cx="9312" cy="74382"/>
            </a:xfrm>
            <a:custGeom>
              <a:rect b="b" l="l" r="r" t="t"/>
              <a:pathLst>
                <a:path extrusionOk="0" h="3203" w="401">
                  <a:moveTo>
                    <a:pt x="401" y="0"/>
                  </a:moveTo>
                  <a:lnTo>
                    <a:pt x="0" y="601"/>
                  </a:lnTo>
                  <a:lnTo>
                    <a:pt x="0" y="2569"/>
                  </a:lnTo>
                  <a:lnTo>
                    <a:pt x="401" y="3203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4091503" y="4415955"/>
              <a:ext cx="199876" cy="152293"/>
            </a:xfrm>
            <a:custGeom>
              <a:rect b="b" l="l" r="r" t="t"/>
              <a:pathLst>
                <a:path extrusionOk="0" h="6558" w="8607">
                  <a:moveTo>
                    <a:pt x="6572" y="1"/>
                  </a:moveTo>
                  <a:lnTo>
                    <a:pt x="0" y="1969"/>
                  </a:lnTo>
                  <a:cubicBezTo>
                    <a:pt x="0" y="1969"/>
                    <a:pt x="962" y="6558"/>
                    <a:pt x="3933" y="6558"/>
                  </a:cubicBezTo>
                  <a:cubicBezTo>
                    <a:pt x="4235" y="6558"/>
                    <a:pt x="4559" y="6510"/>
                    <a:pt x="4904" y="6405"/>
                  </a:cubicBezTo>
                  <a:cubicBezTo>
                    <a:pt x="8606" y="5305"/>
                    <a:pt x="6572" y="1"/>
                    <a:pt x="6572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3825791" y="3532106"/>
              <a:ext cx="419120" cy="934218"/>
            </a:xfrm>
            <a:custGeom>
              <a:rect b="b" l="l" r="r" t="t"/>
              <a:pathLst>
                <a:path extrusionOk="0" h="40229" w="18048">
                  <a:moveTo>
                    <a:pt x="6572" y="0"/>
                  </a:moveTo>
                  <a:lnTo>
                    <a:pt x="1" y="1968"/>
                  </a:lnTo>
                  <a:lnTo>
                    <a:pt x="11476" y="40229"/>
                  </a:lnTo>
                  <a:lnTo>
                    <a:pt x="18047" y="3826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4070579" y="4386532"/>
              <a:ext cx="188265" cy="89105"/>
            </a:xfrm>
            <a:custGeom>
              <a:rect b="b" l="l" r="r" t="t"/>
              <a:pathLst>
                <a:path extrusionOk="0" h="3837" w="8107">
                  <a:moveTo>
                    <a:pt x="7673" y="0"/>
                  </a:moveTo>
                  <a:lnTo>
                    <a:pt x="1" y="2302"/>
                  </a:lnTo>
                  <a:lnTo>
                    <a:pt x="468" y="3836"/>
                  </a:lnTo>
                  <a:lnTo>
                    <a:pt x="8106" y="1535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4058968" y="4347797"/>
              <a:ext cx="188265" cy="88315"/>
            </a:xfrm>
            <a:custGeom>
              <a:rect b="b" l="l" r="r" t="t"/>
              <a:pathLst>
                <a:path extrusionOk="0" h="3803" w="8107">
                  <a:moveTo>
                    <a:pt x="7672" y="0"/>
                  </a:moveTo>
                  <a:lnTo>
                    <a:pt x="0" y="2302"/>
                  </a:lnTo>
                  <a:lnTo>
                    <a:pt x="434" y="3803"/>
                  </a:lnTo>
                  <a:lnTo>
                    <a:pt x="8106" y="1501"/>
                  </a:lnTo>
                  <a:lnTo>
                    <a:pt x="767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3914106" y="3968225"/>
              <a:ext cx="578681" cy="649162"/>
            </a:xfrm>
            <a:custGeom>
              <a:rect b="b" l="l" r="r" t="t"/>
              <a:pathLst>
                <a:path extrusionOk="0" h="27954" w="24919">
                  <a:moveTo>
                    <a:pt x="1" y="0"/>
                  </a:moveTo>
                  <a:lnTo>
                    <a:pt x="1668" y="27954"/>
                  </a:lnTo>
                  <a:lnTo>
                    <a:pt x="23284" y="27954"/>
                  </a:lnTo>
                  <a:lnTo>
                    <a:pt x="24918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3914106" y="3968225"/>
              <a:ext cx="578681" cy="144885"/>
            </a:xfrm>
            <a:custGeom>
              <a:rect b="b" l="l" r="r" t="t"/>
              <a:pathLst>
                <a:path extrusionOk="0" h="6239" w="24919">
                  <a:moveTo>
                    <a:pt x="1" y="0"/>
                  </a:moveTo>
                  <a:lnTo>
                    <a:pt x="367" y="6238"/>
                  </a:lnTo>
                  <a:lnTo>
                    <a:pt x="24551" y="6238"/>
                  </a:lnTo>
                  <a:lnTo>
                    <a:pt x="249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3877693" y="3896955"/>
              <a:ext cx="651507" cy="131718"/>
            </a:xfrm>
            <a:custGeom>
              <a:rect b="b" l="l" r="r" t="t"/>
              <a:pathLst>
                <a:path extrusionOk="0" h="5672" w="28055">
                  <a:moveTo>
                    <a:pt x="1" y="0"/>
                  </a:moveTo>
                  <a:lnTo>
                    <a:pt x="1" y="5671"/>
                  </a:lnTo>
                  <a:lnTo>
                    <a:pt x="28054" y="5671"/>
                  </a:lnTo>
                  <a:lnTo>
                    <a:pt x="28054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3905583" y="3205203"/>
              <a:ext cx="287425" cy="583326"/>
            </a:xfrm>
            <a:custGeom>
              <a:rect b="b" l="l" r="r" t="t"/>
              <a:pathLst>
                <a:path extrusionOk="0" h="25119" w="12377">
                  <a:moveTo>
                    <a:pt x="6305" y="2269"/>
                  </a:moveTo>
                  <a:cubicBezTo>
                    <a:pt x="9207" y="2269"/>
                    <a:pt x="10241" y="5004"/>
                    <a:pt x="10408" y="6772"/>
                  </a:cubicBezTo>
                  <a:cubicBezTo>
                    <a:pt x="10541" y="8573"/>
                    <a:pt x="10008" y="12009"/>
                    <a:pt x="6939" y="12009"/>
                  </a:cubicBezTo>
                  <a:cubicBezTo>
                    <a:pt x="4237" y="12009"/>
                    <a:pt x="2202" y="9541"/>
                    <a:pt x="2202" y="6739"/>
                  </a:cubicBezTo>
                  <a:cubicBezTo>
                    <a:pt x="2202" y="4570"/>
                    <a:pt x="4037" y="2269"/>
                    <a:pt x="6305" y="2269"/>
                  </a:cubicBezTo>
                  <a:close/>
                  <a:moveTo>
                    <a:pt x="6238" y="0"/>
                  </a:moveTo>
                  <a:cubicBezTo>
                    <a:pt x="1635" y="0"/>
                    <a:pt x="1" y="4303"/>
                    <a:pt x="1" y="7139"/>
                  </a:cubicBezTo>
                  <a:cubicBezTo>
                    <a:pt x="1" y="12009"/>
                    <a:pt x="5471" y="13944"/>
                    <a:pt x="7072" y="16012"/>
                  </a:cubicBezTo>
                  <a:cubicBezTo>
                    <a:pt x="9174" y="18747"/>
                    <a:pt x="9307" y="25118"/>
                    <a:pt x="9307" y="25118"/>
                  </a:cubicBezTo>
                  <a:lnTo>
                    <a:pt x="12376" y="22883"/>
                  </a:lnTo>
                  <a:lnTo>
                    <a:pt x="12376" y="7472"/>
                  </a:lnTo>
                  <a:cubicBezTo>
                    <a:pt x="12376" y="3703"/>
                    <a:pt x="11342" y="0"/>
                    <a:pt x="623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4192985" y="3374077"/>
              <a:ext cx="9312" cy="74382"/>
            </a:xfrm>
            <a:custGeom>
              <a:rect b="b" l="l" r="r" t="t"/>
              <a:pathLst>
                <a:path extrusionOk="0" h="3203" w="401">
                  <a:moveTo>
                    <a:pt x="0" y="0"/>
                  </a:moveTo>
                  <a:lnTo>
                    <a:pt x="0" y="3203"/>
                  </a:lnTo>
                  <a:lnTo>
                    <a:pt x="400" y="2569"/>
                  </a:lnTo>
                  <a:lnTo>
                    <a:pt x="400" y="6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32"/>
          <p:cNvSpPr/>
          <p:nvPr/>
        </p:nvSpPr>
        <p:spPr>
          <a:xfrm>
            <a:off x="3754041" y="3347876"/>
            <a:ext cx="148172" cy="181242"/>
          </a:xfrm>
          <a:custGeom>
            <a:rect b="b" l="l" r="r" t="t"/>
            <a:pathLst>
              <a:path extrusionOk="0" h="8040" w="6573">
                <a:moveTo>
                  <a:pt x="1435" y="0"/>
                </a:moveTo>
                <a:lnTo>
                  <a:pt x="1068" y="1802"/>
                </a:lnTo>
                <a:lnTo>
                  <a:pt x="1" y="7272"/>
                </a:lnTo>
                <a:lnTo>
                  <a:pt x="968" y="8039"/>
                </a:lnTo>
                <a:cubicBezTo>
                  <a:pt x="968" y="8039"/>
                  <a:pt x="1335" y="6905"/>
                  <a:pt x="1335" y="6872"/>
                </a:cubicBezTo>
                <a:lnTo>
                  <a:pt x="2269" y="7639"/>
                </a:lnTo>
                <a:cubicBezTo>
                  <a:pt x="2269" y="7639"/>
                  <a:pt x="2636" y="6505"/>
                  <a:pt x="2636" y="6472"/>
                </a:cubicBezTo>
                <a:lnTo>
                  <a:pt x="3570" y="7239"/>
                </a:lnTo>
                <a:cubicBezTo>
                  <a:pt x="3570" y="7239"/>
                  <a:pt x="3937" y="6105"/>
                  <a:pt x="3937" y="6071"/>
                </a:cubicBezTo>
                <a:lnTo>
                  <a:pt x="4871" y="6839"/>
                </a:lnTo>
                <a:cubicBezTo>
                  <a:pt x="4871" y="6839"/>
                  <a:pt x="5271" y="5704"/>
                  <a:pt x="5271" y="5704"/>
                </a:cubicBezTo>
                <a:lnTo>
                  <a:pt x="6205" y="6438"/>
                </a:lnTo>
                <a:cubicBezTo>
                  <a:pt x="6205" y="6438"/>
                  <a:pt x="6572" y="5304"/>
                  <a:pt x="6572" y="5304"/>
                </a:cubicBezTo>
                <a:lnTo>
                  <a:pt x="2703" y="1301"/>
                </a:lnTo>
                <a:lnTo>
                  <a:pt x="1435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2"/>
          <p:cNvSpPr/>
          <p:nvPr/>
        </p:nvSpPr>
        <p:spPr>
          <a:xfrm>
            <a:off x="3778118" y="3347876"/>
            <a:ext cx="36857" cy="40622"/>
          </a:xfrm>
          <a:custGeom>
            <a:rect b="b" l="l" r="r" t="t"/>
            <a:pathLst>
              <a:path extrusionOk="0" h="1802" w="1635">
                <a:moveTo>
                  <a:pt x="367" y="0"/>
                </a:moveTo>
                <a:lnTo>
                  <a:pt x="0" y="1802"/>
                </a:lnTo>
                <a:lnTo>
                  <a:pt x="1635" y="1301"/>
                </a:lnTo>
                <a:lnTo>
                  <a:pt x="367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32"/>
          <p:cNvPicPr preferRelativeResize="0"/>
          <p:nvPr/>
        </p:nvPicPr>
        <p:blipFill rotWithShape="1">
          <a:blip r:embed="rId3">
            <a:alphaModFix/>
          </a:blip>
          <a:srcRect b="15832" l="0" r="0" t="0"/>
          <a:stretch/>
        </p:blipFill>
        <p:spPr>
          <a:xfrm>
            <a:off x="4130782" y="1486750"/>
            <a:ext cx="3015014" cy="182729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2"/>
          <p:cNvSpPr txBox="1"/>
          <p:nvPr>
            <p:ph type="title"/>
          </p:nvPr>
        </p:nvSpPr>
        <p:spPr>
          <a:xfrm>
            <a:off x="684125" y="539000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Onboarding</a:t>
            </a:r>
            <a:endParaRPr sz="2300"/>
          </a:p>
        </p:txBody>
      </p:sp>
      <p:sp>
        <p:nvSpPr>
          <p:cNvPr id="940" name="Google Shape;940;p32"/>
          <p:cNvSpPr txBox="1"/>
          <p:nvPr>
            <p:ph idx="1" type="body"/>
          </p:nvPr>
        </p:nvSpPr>
        <p:spPr>
          <a:xfrm>
            <a:off x="713225" y="2063175"/>
            <a:ext cx="26421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onboarding: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/>
              <a:t>Interactive Onboarding</a:t>
            </a:r>
            <a:endParaRPr b="1" u="sng"/>
          </a:p>
        </p:txBody>
      </p:sp>
      <p:sp>
        <p:nvSpPr>
          <p:cNvPr id="941" name="Google Shape;941;p32"/>
          <p:cNvSpPr/>
          <p:nvPr/>
        </p:nvSpPr>
        <p:spPr>
          <a:xfrm>
            <a:off x="4130785" y="3150103"/>
            <a:ext cx="279009" cy="566245"/>
          </a:xfrm>
          <a:custGeom>
            <a:rect b="b" l="l" r="r" t="t"/>
            <a:pathLst>
              <a:path extrusionOk="0" h="25119" w="12377">
                <a:moveTo>
                  <a:pt x="6072" y="2269"/>
                </a:moveTo>
                <a:cubicBezTo>
                  <a:pt x="8340" y="2269"/>
                  <a:pt x="10175" y="4537"/>
                  <a:pt x="10175" y="6739"/>
                </a:cubicBezTo>
                <a:cubicBezTo>
                  <a:pt x="10175" y="9541"/>
                  <a:pt x="8140" y="12009"/>
                  <a:pt x="5438" y="12009"/>
                </a:cubicBezTo>
                <a:cubicBezTo>
                  <a:pt x="2369" y="12009"/>
                  <a:pt x="1835" y="8573"/>
                  <a:pt x="2002" y="6772"/>
                </a:cubicBezTo>
                <a:cubicBezTo>
                  <a:pt x="2136" y="5004"/>
                  <a:pt x="3170" y="2269"/>
                  <a:pt x="6072" y="2269"/>
                </a:cubicBezTo>
                <a:close/>
                <a:moveTo>
                  <a:pt x="6138" y="0"/>
                </a:moveTo>
                <a:cubicBezTo>
                  <a:pt x="1035" y="0"/>
                  <a:pt x="1" y="3703"/>
                  <a:pt x="1" y="7472"/>
                </a:cubicBezTo>
                <a:lnTo>
                  <a:pt x="1" y="22883"/>
                </a:lnTo>
                <a:lnTo>
                  <a:pt x="3070" y="25118"/>
                </a:lnTo>
                <a:cubicBezTo>
                  <a:pt x="3070" y="25118"/>
                  <a:pt x="3203" y="18747"/>
                  <a:pt x="5305" y="16045"/>
                </a:cubicBezTo>
                <a:cubicBezTo>
                  <a:pt x="6906" y="13944"/>
                  <a:pt x="12376" y="12009"/>
                  <a:pt x="12376" y="7139"/>
                </a:cubicBezTo>
                <a:cubicBezTo>
                  <a:pt x="12376" y="4303"/>
                  <a:pt x="10775" y="0"/>
                  <a:pt x="6138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3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7" name="Google Shape;947;p33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948" name="Google Shape;948;p33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3" name="Google Shape;973;p33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33"/>
          <p:cNvSpPr txBox="1"/>
          <p:nvPr>
            <p:ph type="title"/>
          </p:nvPr>
        </p:nvSpPr>
        <p:spPr>
          <a:xfrm>
            <a:off x="5542300" y="1432075"/>
            <a:ext cx="3006300" cy="18759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UX Research Methods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4"/>
          <p:cNvSpPr txBox="1"/>
          <p:nvPr>
            <p:ph type="ctrTitle"/>
          </p:nvPr>
        </p:nvSpPr>
        <p:spPr>
          <a:xfrm flipH="1">
            <a:off x="2310600" y="233825"/>
            <a:ext cx="57663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UX Research Method</a:t>
            </a:r>
            <a:endParaRPr sz="2400"/>
          </a:p>
        </p:txBody>
      </p:sp>
      <p:sp>
        <p:nvSpPr>
          <p:cNvPr id="980" name="Google Shape;980;p34"/>
          <p:cNvSpPr txBox="1"/>
          <p:nvPr>
            <p:ph idx="1" type="subTitle"/>
          </p:nvPr>
        </p:nvSpPr>
        <p:spPr>
          <a:xfrm flipH="1">
            <a:off x="5027725" y="1428475"/>
            <a:ext cx="3118200" cy="17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 System Usability Scale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 Parallel Design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/>
              <a:t> </a:t>
            </a:r>
            <a:r>
              <a:rPr lang="en" sz="1900"/>
              <a:t>Personas</a:t>
            </a:r>
            <a:endParaRPr sz="1900"/>
          </a:p>
        </p:txBody>
      </p:sp>
      <p:grpSp>
        <p:nvGrpSpPr>
          <p:cNvPr id="981" name="Google Shape;981;p34"/>
          <p:cNvGrpSpPr/>
          <p:nvPr/>
        </p:nvGrpSpPr>
        <p:grpSpPr>
          <a:xfrm>
            <a:off x="98" y="776570"/>
            <a:ext cx="9144062" cy="4367007"/>
            <a:chOff x="98" y="776570"/>
            <a:chExt cx="9144062" cy="4367007"/>
          </a:xfrm>
        </p:grpSpPr>
        <p:sp>
          <p:nvSpPr>
            <p:cNvPr id="982" name="Google Shape;982;p34"/>
            <p:cNvSpPr/>
            <p:nvPr/>
          </p:nvSpPr>
          <p:spPr>
            <a:xfrm flipH="1">
              <a:off x="3031762" y="776570"/>
              <a:ext cx="1487034" cy="2279556"/>
            </a:xfrm>
            <a:custGeom>
              <a:rect b="b" l="l" r="r" t="t"/>
              <a:pathLst>
                <a:path extrusionOk="0" h="102475" w="66848">
                  <a:moveTo>
                    <a:pt x="0" y="1"/>
                  </a:moveTo>
                  <a:lnTo>
                    <a:pt x="0" y="102474"/>
                  </a:lnTo>
                  <a:lnTo>
                    <a:pt x="66848" y="102474"/>
                  </a:lnTo>
                  <a:lnTo>
                    <a:pt x="668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 flipH="1">
              <a:off x="3809402" y="867841"/>
              <a:ext cx="627776" cy="1013638"/>
            </a:xfrm>
            <a:custGeom>
              <a:rect b="b" l="l" r="r" t="t"/>
              <a:pathLst>
                <a:path extrusionOk="0" h="45567" w="28221">
                  <a:moveTo>
                    <a:pt x="1" y="1"/>
                  </a:moveTo>
                  <a:lnTo>
                    <a:pt x="1" y="45567"/>
                  </a:lnTo>
                  <a:lnTo>
                    <a:pt x="28221" y="45567"/>
                  </a:lnTo>
                  <a:lnTo>
                    <a:pt x="28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 flipH="1">
              <a:off x="3112622" y="867841"/>
              <a:ext cx="627798" cy="1013638"/>
            </a:xfrm>
            <a:custGeom>
              <a:rect b="b" l="l" r="r" t="t"/>
              <a:pathLst>
                <a:path extrusionOk="0" h="45567" w="28222">
                  <a:moveTo>
                    <a:pt x="1" y="1"/>
                  </a:moveTo>
                  <a:lnTo>
                    <a:pt x="1" y="45567"/>
                  </a:lnTo>
                  <a:lnTo>
                    <a:pt x="28221" y="45567"/>
                  </a:lnTo>
                  <a:lnTo>
                    <a:pt x="282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 flipH="1">
              <a:off x="3809402" y="1951217"/>
              <a:ext cx="627776" cy="1013638"/>
            </a:xfrm>
            <a:custGeom>
              <a:rect b="b" l="l" r="r" t="t"/>
              <a:pathLst>
                <a:path extrusionOk="0" h="45567" w="28221">
                  <a:moveTo>
                    <a:pt x="1" y="0"/>
                  </a:moveTo>
                  <a:lnTo>
                    <a:pt x="1" y="45566"/>
                  </a:lnTo>
                  <a:lnTo>
                    <a:pt x="28221" y="45566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 flipH="1">
              <a:off x="3112622" y="1951217"/>
              <a:ext cx="627798" cy="1013638"/>
            </a:xfrm>
            <a:custGeom>
              <a:rect b="b" l="l" r="r" t="t"/>
              <a:pathLst>
                <a:path extrusionOk="0" h="45567" w="28222">
                  <a:moveTo>
                    <a:pt x="1" y="0"/>
                  </a:moveTo>
                  <a:lnTo>
                    <a:pt x="1" y="45566"/>
                  </a:lnTo>
                  <a:lnTo>
                    <a:pt x="28221" y="45566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 flipH="1">
              <a:off x="4057234" y="867841"/>
              <a:ext cx="379945" cy="379945"/>
            </a:xfrm>
            <a:custGeom>
              <a:rect b="b" l="l" r="r" t="t"/>
              <a:pathLst>
                <a:path extrusionOk="0" h="17080" w="17080">
                  <a:moveTo>
                    <a:pt x="7006" y="1"/>
                  </a:moveTo>
                  <a:lnTo>
                    <a:pt x="1" y="7006"/>
                  </a:lnTo>
                  <a:lnTo>
                    <a:pt x="1" y="17080"/>
                  </a:lnTo>
                  <a:lnTo>
                    <a:pt x="1707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 flipH="1">
              <a:off x="3809402" y="2299974"/>
              <a:ext cx="627776" cy="664881"/>
            </a:xfrm>
            <a:custGeom>
              <a:rect b="b" l="l" r="r" t="t"/>
              <a:pathLst>
                <a:path extrusionOk="0" h="29889" w="28221">
                  <a:moveTo>
                    <a:pt x="28221" y="0"/>
                  </a:moveTo>
                  <a:lnTo>
                    <a:pt x="1" y="28220"/>
                  </a:lnTo>
                  <a:lnTo>
                    <a:pt x="1" y="29888"/>
                  </a:lnTo>
                  <a:lnTo>
                    <a:pt x="8373" y="29888"/>
                  </a:lnTo>
                  <a:lnTo>
                    <a:pt x="28221" y="10074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 flipH="1">
              <a:off x="3236549" y="1951217"/>
              <a:ext cx="503871" cy="503849"/>
            </a:xfrm>
            <a:custGeom>
              <a:rect b="b" l="l" r="r" t="t"/>
              <a:pathLst>
                <a:path extrusionOk="0" h="22650" w="22651">
                  <a:moveTo>
                    <a:pt x="12577" y="0"/>
                  </a:moveTo>
                  <a:lnTo>
                    <a:pt x="1" y="12576"/>
                  </a:lnTo>
                  <a:lnTo>
                    <a:pt x="1" y="22650"/>
                  </a:lnTo>
                  <a:lnTo>
                    <a:pt x="2265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 flipH="1">
              <a:off x="3112622" y="1602460"/>
              <a:ext cx="279041" cy="279753"/>
            </a:xfrm>
            <a:custGeom>
              <a:rect b="b" l="l" r="r" t="t"/>
              <a:pathLst>
                <a:path extrusionOk="0" h="12576" w="12544">
                  <a:moveTo>
                    <a:pt x="12543" y="0"/>
                  </a:moveTo>
                  <a:lnTo>
                    <a:pt x="1" y="12576"/>
                  </a:lnTo>
                  <a:lnTo>
                    <a:pt x="10075" y="12576"/>
                  </a:lnTo>
                  <a:lnTo>
                    <a:pt x="12543" y="10108"/>
                  </a:lnTo>
                  <a:lnTo>
                    <a:pt x="125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 flipH="1">
              <a:off x="3112622" y="2730348"/>
              <a:ext cx="234507" cy="234507"/>
            </a:xfrm>
            <a:custGeom>
              <a:rect b="b" l="l" r="r" t="t"/>
              <a:pathLst>
                <a:path extrusionOk="0" h="10542" w="10542">
                  <a:moveTo>
                    <a:pt x="10541" y="0"/>
                  </a:moveTo>
                  <a:lnTo>
                    <a:pt x="0" y="10541"/>
                  </a:lnTo>
                  <a:lnTo>
                    <a:pt x="10074" y="10541"/>
                  </a:lnTo>
                  <a:lnTo>
                    <a:pt x="10541" y="10074"/>
                  </a:lnTo>
                  <a:lnTo>
                    <a:pt x="105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 flipH="1">
              <a:off x="4289494" y="1951217"/>
              <a:ext cx="147685" cy="147685"/>
            </a:xfrm>
            <a:custGeom>
              <a:rect b="b" l="l" r="r" t="t"/>
              <a:pathLst>
                <a:path extrusionOk="0" h="6639" w="6639">
                  <a:moveTo>
                    <a:pt x="1602" y="0"/>
                  </a:moveTo>
                  <a:lnTo>
                    <a:pt x="1" y="1601"/>
                  </a:lnTo>
                  <a:lnTo>
                    <a:pt x="1" y="6638"/>
                  </a:lnTo>
                  <a:lnTo>
                    <a:pt x="663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 flipH="1">
              <a:off x="3809402" y="1359077"/>
              <a:ext cx="523158" cy="523136"/>
            </a:xfrm>
            <a:custGeom>
              <a:rect b="b" l="l" r="r" t="t"/>
              <a:pathLst>
                <a:path extrusionOk="0" h="23517" w="23518">
                  <a:moveTo>
                    <a:pt x="23518" y="0"/>
                  </a:moveTo>
                  <a:lnTo>
                    <a:pt x="1" y="23517"/>
                  </a:lnTo>
                  <a:lnTo>
                    <a:pt x="5038" y="23517"/>
                  </a:lnTo>
                  <a:lnTo>
                    <a:pt x="23518" y="5037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 flipH="1">
              <a:off x="3206118" y="867841"/>
              <a:ext cx="534303" cy="534280"/>
            </a:xfrm>
            <a:custGeom>
              <a:rect b="b" l="l" r="r" t="t"/>
              <a:pathLst>
                <a:path extrusionOk="0" h="24018" w="24019">
                  <a:moveTo>
                    <a:pt x="18981" y="1"/>
                  </a:moveTo>
                  <a:lnTo>
                    <a:pt x="1" y="18981"/>
                  </a:lnTo>
                  <a:lnTo>
                    <a:pt x="1" y="2401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 flipH="1">
              <a:off x="3873223" y="867841"/>
              <a:ext cx="563955" cy="563977"/>
            </a:xfrm>
            <a:custGeom>
              <a:rect b="b" l="l" r="r" t="t"/>
              <a:pathLst>
                <a:path extrusionOk="0" h="25353" w="25352">
                  <a:moveTo>
                    <a:pt x="24118" y="1"/>
                  </a:moveTo>
                  <a:lnTo>
                    <a:pt x="1" y="24118"/>
                  </a:lnTo>
                  <a:lnTo>
                    <a:pt x="1" y="25352"/>
                  </a:lnTo>
                  <a:lnTo>
                    <a:pt x="2535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 flipH="1">
              <a:off x="3809402" y="2688038"/>
              <a:ext cx="276795" cy="276817"/>
            </a:xfrm>
            <a:custGeom>
              <a:rect b="b" l="l" r="r" t="t"/>
              <a:pathLst>
                <a:path extrusionOk="0" h="12444" w="12443">
                  <a:moveTo>
                    <a:pt x="12443" y="1"/>
                  </a:moveTo>
                  <a:lnTo>
                    <a:pt x="0" y="12443"/>
                  </a:lnTo>
                  <a:lnTo>
                    <a:pt x="1235" y="12443"/>
                  </a:lnTo>
                  <a:lnTo>
                    <a:pt x="12443" y="1268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 flipH="1">
              <a:off x="3112622" y="1991280"/>
              <a:ext cx="627798" cy="655983"/>
            </a:xfrm>
            <a:custGeom>
              <a:rect b="b" l="l" r="r" t="t"/>
              <a:pathLst>
                <a:path extrusionOk="0" h="29489" w="28222">
                  <a:moveTo>
                    <a:pt x="28221" y="0"/>
                  </a:moveTo>
                  <a:lnTo>
                    <a:pt x="1" y="28221"/>
                  </a:lnTo>
                  <a:lnTo>
                    <a:pt x="1" y="29488"/>
                  </a:lnTo>
                  <a:lnTo>
                    <a:pt x="28221" y="1268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 flipH="1">
              <a:off x="1293916" y="840991"/>
              <a:ext cx="903814" cy="853051"/>
            </a:xfrm>
            <a:custGeom>
              <a:rect b="b" l="l" r="r" t="t"/>
              <a:pathLst>
                <a:path extrusionOk="0" h="38348" w="40630">
                  <a:moveTo>
                    <a:pt x="20293" y="0"/>
                  </a:moveTo>
                  <a:cubicBezTo>
                    <a:pt x="10736" y="0"/>
                    <a:pt x="2472" y="7126"/>
                    <a:pt x="1268" y="16852"/>
                  </a:cubicBezTo>
                  <a:cubicBezTo>
                    <a:pt x="0" y="27360"/>
                    <a:pt x="7472" y="36933"/>
                    <a:pt x="17980" y="38201"/>
                  </a:cubicBezTo>
                  <a:cubicBezTo>
                    <a:pt x="18778" y="38299"/>
                    <a:pt x="19571" y="38347"/>
                    <a:pt x="20355" y="38347"/>
                  </a:cubicBezTo>
                  <a:cubicBezTo>
                    <a:pt x="29919" y="38347"/>
                    <a:pt x="38159" y="31200"/>
                    <a:pt x="39362" y="21489"/>
                  </a:cubicBezTo>
                  <a:cubicBezTo>
                    <a:pt x="40629" y="10981"/>
                    <a:pt x="33157" y="1408"/>
                    <a:pt x="22617" y="140"/>
                  </a:cubicBezTo>
                  <a:cubicBezTo>
                    <a:pt x="21836" y="46"/>
                    <a:pt x="21060" y="0"/>
                    <a:pt x="202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 flipH="1">
              <a:off x="1319141" y="870065"/>
              <a:ext cx="814034" cy="814034"/>
            </a:xfrm>
            <a:custGeom>
              <a:rect b="b" l="l" r="r" t="t"/>
              <a:pathLst>
                <a:path extrusionOk="0" h="36594" w="36594">
                  <a:moveTo>
                    <a:pt x="18280" y="1"/>
                  </a:moveTo>
                  <a:cubicBezTo>
                    <a:pt x="8173" y="1"/>
                    <a:pt x="0" y="8173"/>
                    <a:pt x="0" y="18280"/>
                  </a:cubicBezTo>
                  <a:cubicBezTo>
                    <a:pt x="0" y="28388"/>
                    <a:pt x="8173" y="36594"/>
                    <a:pt x="18280" y="36594"/>
                  </a:cubicBezTo>
                  <a:cubicBezTo>
                    <a:pt x="28387" y="36594"/>
                    <a:pt x="36593" y="28388"/>
                    <a:pt x="36593" y="18280"/>
                  </a:cubicBezTo>
                  <a:cubicBezTo>
                    <a:pt x="36593" y="8173"/>
                    <a:pt x="28387" y="1"/>
                    <a:pt x="1828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 flipH="1">
              <a:off x="1345124" y="895291"/>
              <a:ext cx="762826" cy="762848"/>
            </a:xfrm>
            <a:custGeom>
              <a:rect b="b" l="l" r="r" t="t"/>
              <a:pathLst>
                <a:path extrusionOk="0" h="34293" w="34292">
                  <a:moveTo>
                    <a:pt x="17146" y="1"/>
                  </a:moveTo>
                  <a:cubicBezTo>
                    <a:pt x="7673" y="1"/>
                    <a:pt x="1" y="7706"/>
                    <a:pt x="1" y="17146"/>
                  </a:cubicBezTo>
                  <a:cubicBezTo>
                    <a:pt x="1" y="26620"/>
                    <a:pt x="7673" y="34292"/>
                    <a:pt x="17146" y="34292"/>
                  </a:cubicBezTo>
                  <a:cubicBezTo>
                    <a:pt x="26620" y="34292"/>
                    <a:pt x="34292" y="26620"/>
                    <a:pt x="34292" y="17146"/>
                  </a:cubicBezTo>
                  <a:cubicBezTo>
                    <a:pt x="34292" y="7706"/>
                    <a:pt x="26620" y="1"/>
                    <a:pt x="17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 flipH="1">
              <a:off x="1353287" y="939069"/>
              <a:ext cx="722762" cy="629267"/>
            </a:xfrm>
            <a:custGeom>
              <a:rect b="b" l="l" r="r" t="t"/>
              <a:pathLst>
                <a:path extrusionOk="0" h="28288" w="32491">
                  <a:moveTo>
                    <a:pt x="23718" y="1"/>
                  </a:moveTo>
                  <a:lnTo>
                    <a:pt x="1" y="21983"/>
                  </a:lnTo>
                  <a:cubicBezTo>
                    <a:pt x="1035" y="24418"/>
                    <a:pt x="2636" y="26587"/>
                    <a:pt x="4671" y="28288"/>
                  </a:cubicBezTo>
                  <a:cubicBezTo>
                    <a:pt x="11843" y="24051"/>
                    <a:pt x="24685" y="16279"/>
                    <a:pt x="32491" y="11543"/>
                  </a:cubicBezTo>
                  <a:cubicBezTo>
                    <a:pt x="31390" y="6606"/>
                    <a:pt x="28188" y="2369"/>
                    <a:pt x="237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 flipH="1">
              <a:off x="1345124" y="1290051"/>
              <a:ext cx="560240" cy="349536"/>
            </a:xfrm>
            <a:custGeom>
              <a:rect b="b" l="l" r="r" t="t"/>
              <a:pathLst>
                <a:path extrusionOk="0" h="15713" w="25185">
                  <a:moveTo>
                    <a:pt x="25185" y="1"/>
                  </a:moveTo>
                  <a:lnTo>
                    <a:pt x="25185" y="1"/>
                  </a:lnTo>
                  <a:cubicBezTo>
                    <a:pt x="18246" y="4004"/>
                    <a:pt x="6438" y="10809"/>
                    <a:pt x="0" y="14545"/>
                  </a:cubicBezTo>
                  <a:cubicBezTo>
                    <a:pt x="834" y="15012"/>
                    <a:pt x="1768" y="15379"/>
                    <a:pt x="2702" y="15712"/>
                  </a:cubicBezTo>
                  <a:lnTo>
                    <a:pt x="24084" y="5572"/>
                  </a:lnTo>
                  <a:cubicBezTo>
                    <a:pt x="24751" y="3804"/>
                    <a:pt x="25118" y="1936"/>
                    <a:pt x="2518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 flipH="1">
              <a:off x="1722821" y="923498"/>
              <a:ext cx="7430" cy="57904"/>
            </a:xfrm>
            <a:custGeom>
              <a:rect b="b" l="l" r="r" t="t"/>
              <a:pathLst>
                <a:path extrusionOk="0" h="2603" w="334">
                  <a:moveTo>
                    <a:pt x="0" y="0"/>
                  </a:moveTo>
                  <a:lnTo>
                    <a:pt x="0" y="2602"/>
                  </a:lnTo>
                  <a:lnTo>
                    <a:pt x="334" y="2602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 flipH="1">
              <a:off x="1871218" y="968766"/>
              <a:ext cx="34902" cy="53432"/>
            </a:xfrm>
            <a:custGeom>
              <a:rect b="b" l="l" r="r" t="t"/>
              <a:pathLst>
                <a:path extrusionOk="0" h="2402" w="1569">
                  <a:moveTo>
                    <a:pt x="268" y="0"/>
                  </a:moveTo>
                  <a:lnTo>
                    <a:pt x="1" y="167"/>
                  </a:lnTo>
                  <a:lnTo>
                    <a:pt x="1302" y="2402"/>
                  </a:lnTo>
                  <a:lnTo>
                    <a:pt x="1569" y="2235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 flipH="1">
              <a:off x="1981041" y="1097142"/>
              <a:ext cx="53455" cy="34880"/>
            </a:xfrm>
            <a:custGeom>
              <a:rect b="b" l="l" r="r" t="t"/>
              <a:pathLst>
                <a:path extrusionOk="0" h="1568" w="2403">
                  <a:moveTo>
                    <a:pt x="168" y="0"/>
                  </a:moveTo>
                  <a:lnTo>
                    <a:pt x="1" y="267"/>
                  </a:lnTo>
                  <a:lnTo>
                    <a:pt x="2236" y="1568"/>
                  </a:lnTo>
                  <a:lnTo>
                    <a:pt x="2403" y="1301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 flipH="1">
              <a:off x="2021839" y="1272989"/>
              <a:ext cx="57904" cy="7452"/>
            </a:xfrm>
            <a:custGeom>
              <a:rect b="b" l="l" r="r" t="t"/>
              <a:pathLst>
                <a:path extrusionOk="0" h="335" w="2603">
                  <a:moveTo>
                    <a:pt x="0" y="1"/>
                  </a:moveTo>
                  <a:lnTo>
                    <a:pt x="0" y="334"/>
                  </a:lnTo>
                  <a:lnTo>
                    <a:pt x="2602" y="334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 flipH="1">
              <a:off x="1981041" y="1422142"/>
              <a:ext cx="53455" cy="34902"/>
            </a:xfrm>
            <a:custGeom>
              <a:rect b="b" l="l" r="r" t="t"/>
              <a:pathLst>
                <a:path extrusionOk="0" h="1569" w="2403">
                  <a:moveTo>
                    <a:pt x="2236" y="0"/>
                  </a:moveTo>
                  <a:lnTo>
                    <a:pt x="1" y="1301"/>
                  </a:lnTo>
                  <a:lnTo>
                    <a:pt x="168" y="1568"/>
                  </a:lnTo>
                  <a:lnTo>
                    <a:pt x="2403" y="267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 flipH="1">
              <a:off x="1871218" y="1531965"/>
              <a:ext cx="34902" cy="53455"/>
            </a:xfrm>
            <a:custGeom>
              <a:rect b="b" l="l" r="r" t="t"/>
              <a:pathLst>
                <a:path extrusionOk="0" h="2403" w="1569">
                  <a:moveTo>
                    <a:pt x="1302" y="0"/>
                  </a:moveTo>
                  <a:lnTo>
                    <a:pt x="1" y="2235"/>
                  </a:lnTo>
                  <a:lnTo>
                    <a:pt x="301" y="2402"/>
                  </a:lnTo>
                  <a:lnTo>
                    <a:pt x="1569" y="1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 flipH="1">
              <a:off x="1722821" y="1572763"/>
              <a:ext cx="7430" cy="57904"/>
            </a:xfrm>
            <a:custGeom>
              <a:rect b="b" l="l" r="r" t="t"/>
              <a:pathLst>
                <a:path extrusionOk="0" h="2603" w="334">
                  <a:moveTo>
                    <a:pt x="0" y="1"/>
                  </a:moveTo>
                  <a:lnTo>
                    <a:pt x="0" y="2603"/>
                  </a:lnTo>
                  <a:lnTo>
                    <a:pt x="334" y="260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 flipH="1">
              <a:off x="1546218" y="1531209"/>
              <a:ext cx="35636" cy="54211"/>
            </a:xfrm>
            <a:custGeom>
              <a:rect b="b" l="l" r="r" t="t"/>
              <a:pathLst>
                <a:path extrusionOk="0" h="2437" w="1602">
                  <a:moveTo>
                    <a:pt x="301" y="1"/>
                  </a:moveTo>
                  <a:lnTo>
                    <a:pt x="1" y="168"/>
                  </a:lnTo>
                  <a:lnTo>
                    <a:pt x="1302" y="2436"/>
                  </a:lnTo>
                  <a:lnTo>
                    <a:pt x="1602" y="226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 flipH="1">
              <a:off x="1418577" y="1421408"/>
              <a:ext cx="53455" cy="35636"/>
            </a:xfrm>
            <a:custGeom>
              <a:rect b="b" l="l" r="r" t="t"/>
              <a:pathLst>
                <a:path extrusionOk="0" h="1602" w="2403">
                  <a:moveTo>
                    <a:pt x="167" y="0"/>
                  </a:moveTo>
                  <a:lnTo>
                    <a:pt x="1" y="300"/>
                  </a:lnTo>
                  <a:lnTo>
                    <a:pt x="2236" y="1601"/>
                  </a:lnTo>
                  <a:lnTo>
                    <a:pt x="2402" y="1301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 flipH="1">
              <a:off x="1372574" y="1272989"/>
              <a:ext cx="57904" cy="7452"/>
            </a:xfrm>
            <a:custGeom>
              <a:rect b="b" l="l" r="r" t="t"/>
              <a:pathLst>
                <a:path extrusionOk="0" h="335" w="2603">
                  <a:moveTo>
                    <a:pt x="1" y="1"/>
                  </a:moveTo>
                  <a:lnTo>
                    <a:pt x="1" y="334"/>
                  </a:lnTo>
                  <a:lnTo>
                    <a:pt x="2603" y="334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 flipH="1">
              <a:off x="1418577" y="1097142"/>
              <a:ext cx="53455" cy="34880"/>
            </a:xfrm>
            <a:custGeom>
              <a:rect b="b" l="l" r="r" t="t"/>
              <a:pathLst>
                <a:path extrusionOk="0" h="1568" w="2403">
                  <a:moveTo>
                    <a:pt x="2269" y="0"/>
                  </a:moveTo>
                  <a:lnTo>
                    <a:pt x="1" y="1301"/>
                  </a:lnTo>
                  <a:lnTo>
                    <a:pt x="167" y="1568"/>
                  </a:lnTo>
                  <a:lnTo>
                    <a:pt x="2402" y="267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 flipH="1">
              <a:off x="1546218" y="968766"/>
              <a:ext cx="35636" cy="54189"/>
            </a:xfrm>
            <a:custGeom>
              <a:rect b="b" l="l" r="r" t="t"/>
              <a:pathLst>
                <a:path extrusionOk="0" h="2436" w="1602">
                  <a:moveTo>
                    <a:pt x="1302" y="0"/>
                  </a:moveTo>
                  <a:lnTo>
                    <a:pt x="1" y="2269"/>
                  </a:lnTo>
                  <a:lnTo>
                    <a:pt x="301" y="2435"/>
                  </a:lnTo>
                  <a:lnTo>
                    <a:pt x="1602" y="1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 flipH="1">
              <a:off x="1707962" y="949458"/>
              <a:ext cx="36393" cy="353228"/>
            </a:xfrm>
            <a:custGeom>
              <a:rect b="b" l="l" r="r" t="t"/>
              <a:pathLst>
                <a:path extrusionOk="0" h="15879" w="1636">
                  <a:moveTo>
                    <a:pt x="634" y="1"/>
                  </a:moveTo>
                  <a:lnTo>
                    <a:pt x="1" y="15879"/>
                  </a:lnTo>
                  <a:lnTo>
                    <a:pt x="1635" y="1587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 flipH="1">
              <a:off x="1500950" y="1145370"/>
              <a:ext cx="254527" cy="160297"/>
            </a:xfrm>
            <a:custGeom>
              <a:rect b="b" l="l" r="r" t="t"/>
              <a:pathLst>
                <a:path extrusionOk="0" h="7206" w="11442">
                  <a:moveTo>
                    <a:pt x="11242" y="0"/>
                  </a:moveTo>
                  <a:lnTo>
                    <a:pt x="0" y="5771"/>
                  </a:lnTo>
                  <a:lnTo>
                    <a:pt x="767" y="7205"/>
                  </a:lnTo>
                  <a:lnTo>
                    <a:pt x="11442" y="36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 flipH="1">
              <a:off x="1713901" y="1264825"/>
              <a:ext cx="24514" cy="24514"/>
            </a:xfrm>
            <a:custGeom>
              <a:rect b="b" l="l" r="r" t="t"/>
              <a:pathLst>
                <a:path extrusionOk="0" h="1102" w="1102">
                  <a:moveTo>
                    <a:pt x="534" y="1"/>
                  </a:moveTo>
                  <a:cubicBezTo>
                    <a:pt x="234" y="1"/>
                    <a:pt x="0" y="234"/>
                    <a:pt x="0" y="534"/>
                  </a:cubicBezTo>
                  <a:cubicBezTo>
                    <a:pt x="0" y="868"/>
                    <a:pt x="234" y="1102"/>
                    <a:pt x="534" y="1102"/>
                  </a:cubicBezTo>
                  <a:cubicBezTo>
                    <a:pt x="834" y="1102"/>
                    <a:pt x="1101" y="868"/>
                    <a:pt x="1101" y="534"/>
                  </a:cubicBezTo>
                  <a:cubicBezTo>
                    <a:pt x="1101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 flipH="1">
              <a:off x="98" y="3471650"/>
              <a:ext cx="9144062" cy="1671926"/>
            </a:xfrm>
            <a:custGeom>
              <a:rect b="b" l="l" r="r" t="t"/>
              <a:pathLst>
                <a:path extrusionOk="0" h="52838" w="192872">
                  <a:moveTo>
                    <a:pt x="1" y="0"/>
                  </a:moveTo>
                  <a:lnTo>
                    <a:pt x="1" y="52838"/>
                  </a:lnTo>
                  <a:lnTo>
                    <a:pt x="192872" y="52838"/>
                  </a:lnTo>
                  <a:lnTo>
                    <a:pt x="192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 flipH="1">
              <a:off x="737390" y="3467169"/>
              <a:ext cx="4290438" cy="9677"/>
            </a:xfrm>
            <a:custGeom>
              <a:rect b="b" l="l" r="r" t="t"/>
              <a:pathLst>
                <a:path extrusionOk="0" h="435" w="192872">
                  <a:moveTo>
                    <a:pt x="96436" y="1"/>
                  </a:moveTo>
                  <a:lnTo>
                    <a:pt x="48235" y="68"/>
                  </a:lnTo>
                  <a:lnTo>
                    <a:pt x="24117" y="101"/>
                  </a:lnTo>
                  <a:lnTo>
                    <a:pt x="0" y="201"/>
                  </a:lnTo>
                  <a:lnTo>
                    <a:pt x="24117" y="335"/>
                  </a:lnTo>
                  <a:lnTo>
                    <a:pt x="48235" y="368"/>
                  </a:lnTo>
                  <a:lnTo>
                    <a:pt x="96436" y="435"/>
                  </a:lnTo>
                  <a:lnTo>
                    <a:pt x="144670" y="368"/>
                  </a:lnTo>
                  <a:lnTo>
                    <a:pt x="168787" y="335"/>
                  </a:lnTo>
                  <a:lnTo>
                    <a:pt x="192871" y="201"/>
                  </a:lnTo>
                  <a:lnTo>
                    <a:pt x="168787" y="101"/>
                  </a:lnTo>
                  <a:lnTo>
                    <a:pt x="144670" y="68"/>
                  </a:lnTo>
                  <a:lnTo>
                    <a:pt x="96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 flipH="1">
              <a:off x="906586" y="4002918"/>
              <a:ext cx="635184" cy="296103"/>
            </a:xfrm>
            <a:custGeom>
              <a:rect b="b" l="l" r="r" t="t"/>
              <a:pathLst>
                <a:path extrusionOk="0" h="13311" w="28554">
                  <a:moveTo>
                    <a:pt x="12576" y="1"/>
                  </a:moveTo>
                  <a:lnTo>
                    <a:pt x="0" y="7406"/>
                  </a:lnTo>
                  <a:lnTo>
                    <a:pt x="15444" y="13310"/>
                  </a:lnTo>
                  <a:lnTo>
                    <a:pt x="28554" y="5338"/>
                  </a:lnTo>
                  <a:lnTo>
                    <a:pt x="12576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 flipH="1">
              <a:off x="991161" y="4120171"/>
              <a:ext cx="218179" cy="132847"/>
            </a:xfrm>
            <a:custGeom>
              <a:rect b="b" l="l" r="r" t="t"/>
              <a:pathLst>
                <a:path extrusionOk="0" h="5972" w="9808">
                  <a:moveTo>
                    <a:pt x="9807" y="0"/>
                  </a:moveTo>
                  <a:cubicBezTo>
                    <a:pt x="9340" y="234"/>
                    <a:pt x="8940" y="434"/>
                    <a:pt x="8506" y="667"/>
                  </a:cubicBezTo>
                  <a:lnTo>
                    <a:pt x="7272" y="1368"/>
                  </a:lnTo>
                  <a:cubicBezTo>
                    <a:pt x="6438" y="1835"/>
                    <a:pt x="5604" y="2302"/>
                    <a:pt x="4804" y="2802"/>
                  </a:cubicBezTo>
                  <a:cubicBezTo>
                    <a:pt x="3970" y="3303"/>
                    <a:pt x="3169" y="3836"/>
                    <a:pt x="2368" y="4337"/>
                  </a:cubicBezTo>
                  <a:cubicBezTo>
                    <a:pt x="1568" y="4870"/>
                    <a:pt x="767" y="5404"/>
                    <a:pt x="0" y="5971"/>
                  </a:cubicBezTo>
                  <a:cubicBezTo>
                    <a:pt x="867" y="5538"/>
                    <a:pt x="1668" y="5071"/>
                    <a:pt x="2535" y="4637"/>
                  </a:cubicBezTo>
                  <a:cubicBezTo>
                    <a:pt x="3369" y="4170"/>
                    <a:pt x="4203" y="3670"/>
                    <a:pt x="5004" y="3169"/>
                  </a:cubicBezTo>
                  <a:cubicBezTo>
                    <a:pt x="5804" y="2669"/>
                    <a:pt x="6638" y="2169"/>
                    <a:pt x="7439" y="1635"/>
                  </a:cubicBezTo>
                  <a:lnTo>
                    <a:pt x="8640" y="834"/>
                  </a:lnTo>
                  <a:cubicBezTo>
                    <a:pt x="9007" y="567"/>
                    <a:pt x="9407" y="301"/>
                    <a:pt x="980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 flipH="1">
              <a:off x="1033471" y="4106802"/>
              <a:ext cx="129866" cy="79437"/>
            </a:xfrm>
            <a:custGeom>
              <a:rect b="b" l="l" r="r" t="t"/>
              <a:pathLst>
                <a:path extrusionOk="0" h="3571" w="5838">
                  <a:moveTo>
                    <a:pt x="5838" y="1"/>
                  </a:moveTo>
                  <a:lnTo>
                    <a:pt x="5838" y="1"/>
                  </a:lnTo>
                  <a:cubicBezTo>
                    <a:pt x="4804" y="468"/>
                    <a:pt x="3770" y="1002"/>
                    <a:pt x="2802" y="1602"/>
                  </a:cubicBezTo>
                  <a:cubicBezTo>
                    <a:pt x="1835" y="2202"/>
                    <a:pt x="901" y="2836"/>
                    <a:pt x="0" y="3570"/>
                  </a:cubicBezTo>
                  <a:cubicBezTo>
                    <a:pt x="2068" y="2603"/>
                    <a:pt x="4036" y="1435"/>
                    <a:pt x="5838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 flipH="1">
              <a:off x="1075759" y="4092721"/>
              <a:ext cx="218179" cy="133581"/>
            </a:xfrm>
            <a:custGeom>
              <a:rect b="b" l="l" r="r" t="t"/>
              <a:pathLst>
                <a:path extrusionOk="0" h="6005" w="9808">
                  <a:moveTo>
                    <a:pt x="9807" y="0"/>
                  </a:moveTo>
                  <a:cubicBezTo>
                    <a:pt x="9374" y="234"/>
                    <a:pt x="8940" y="467"/>
                    <a:pt x="8540" y="667"/>
                  </a:cubicBezTo>
                  <a:lnTo>
                    <a:pt x="7272" y="1368"/>
                  </a:lnTo>
                  <a:cubicBezTo>
                    <a:pt x="6438" y="1835"/>
                    <a:pt x="5604" y="2335"/>
                    <a:pt x="4804" y="2835"/>
                  </a:cubicBezTo>
                  <a:cubicBezTo>
                    <a:pt x="4003" y="3336"/>
                    <a:pt x="3169" y="3836"/>
                    <a:pt x="2369" y="4370"/>
                  </a:cubicBezTo>
                  <a:cubicBezTo>
                    <a:pt x="1568" y="4870"/>
                    <a:pt x="768" y="5404"/>
                    <a:pt x="0" y="6004"/>
                  </a:cubicBezTo>
                  <a:cubicBezTo>
                    <a:pt x="868" y="5571"/>
                    <a:pt x="1702" y="5104"/>
                    <a:pt x="2536" y="4637"/>
                  </a:cubicBezTo>
                  <a:cubicBezTo>
                    <a:pt x="3369" y="4170"/>
                    <a:pt x="4203" y="3669"/>
                    <a:pt x="5004" y="3169"/>
                  </a:cubicBezTo>
                  <a:cubicBezTo>
                    <a:pt x="5838" y="2669"/>
                    <a:pt x="6638" y="2168"/>
                    <a:pt x="7439" y="1635"/>
                  </a:cubicBezTo>
                  <a:lnTo>
                    <a:pt x="8640" y="834"/>
                  </a:lnTo>
                  <a:cubicBezTo>
                    <a:pt x="9040" y="567"/>
                    <a:pt x="9440" y="300"/>
                    <a:pt x="980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 flipH="1">
              <a:off x="1118047" y="4080108"/>
              <a:ext cx="187014" cy="113538"/>
            </a:xfrm>
            <a:custGeom>
              <a:rect b="b" l="l" r="r" t="t"/>
              <a:pathLst>
                <a:path extrusionOk="0" h="5104" w="8407">
                  <a:moveTo>
                    <a:pt x="8406" y="0"/>
                  </a:moveTo>
                  <a:lnTo>
                    <a:pt x="8406" y="0"/>
                  </a:lnTo>
                  <a:cubicBezTo>
                    <a:pt x="6938" y="701"/>
                    <a:pt x="5504" y="1534"/>
                    <a:pt x="4103" y="2368"/>
                  </a:cubicBezTo>
                  <a:cubicBezTo>
                    <a:pt x="2702" y="3236"/>
                    <a:pt x="1334" y="4103"/>
                    <a:pt x="0" y="5104"/>
                  </a:cubicBezTo>
                  <a:cubicBezTo>
                    <a:pt x="1501" y="4403"/>
                    <a:pt x="2902" y="3603"/>
                    <a:pt x="4303" y="2735"/>
                  </a:cubicBezTo>
                  <a:cubicBezTo>
                    <a:pt x="5704" y="1868"/>
                    <a:pt x="7105" y="1001"/>
                    <a:pt x="840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 flipH="1">
              <a:off x="1159600" y="4066739"/>
              <a:ext cx="108378" cy="66068"/>
            </a:xfrm>
            <a:custGeom>
              <a:rect b="b" l="l" r="r" t="t"/>
              <a:pathLst>
                <a:path extrusionOk="0" h="2970" w="4872">
                  <a:moveTo>
                    <a:pt x="4871" y="1"/>
                  </a:moveTo>
                  <a:cubicBezTo>
                    <a:pt x="4004" y="334"/>
                    <a:pt x="3136" y="768"/>
                    <a:pt x="2336" y="1302"/>
                  </a:cubicBezTo>
                  <a:cubicBezTo>
                    <a:pt x="1502" y="1769"/>
                    <a:pt x="735" y="2336"/>
                    <a:pt x="1" y="2969"/>
                  </a:cubicBezTo>
                  <a:cubicBezTo>
                    <a:pt x="1769" y="2202"/>
                    <a:pt x="3403" y="1201"/>
                    <a:pt x="487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 flipH="1">
              <a:off x="1512072" y="3809987"/>
              <a:ext cx="868200" cy="436358"/>
            </a:xfrm>
            <a:custGeom>
              <a:rect b="b" l="l" r="r" t="t"/>
              <a:pathLst>
                <a:path extrusionOk="0" h="19616" w="39029">
                  <a:moveTo>
                    <a:pt x="19848" y="1"/>
                  </a:moveTo>
                  <a:lnTo>
                    <a:pt x="1" y="7773"/>
                  </a:lnTo>
                  <a:lnTo>
                    <a:pt x="19248" y="19615"/>
                  </a:lnTo>
                  <a:lnTo>
                    <a:pt x="39028" y="11576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 flipH="1">
              <a:off x="1604078" y="4049677"/>
              <a:ext cx="353985" cy="143970"/>
            </a:xfrm>
            <a:custGeom>
              <a:rect b="b" l="l" r="r" t="t"/>
              <a:pathLst>
                <a:path extrusionOk="0" h="6472" w="15913">
                  <a:moveTo>
                    <a:pt x="15912" y="0"/>
                  </a:moveTo>
                  <a:lnTo>
                    <a:pt x="15912" y="0"/>
                  </a:lnTo>
                  <a:cubicBezTo>
                    <a:pt x="15245" y="234"/>
                    <a:pt x="14578" y="467"/>
                    <a:pt x="13877" y="701"/>
                  </a:cubicBezTo>
                  <a:lnTo>
                    <a:pt x="11876" y="1468"/>
                  </a:lnTo>
                  <a:cubicBezTo>
                    <a:pt x="10542" y="1968"/>
                    <a:pt x="9207" y="2502"/>
                    <a:pt x="7873" y="3036"/>
                  </a:cubicBezTo>
                  <a:cubicBezTo>
                    <a:pt x="6572" y="3603"/>
                    <a:pt x="5238" y="4137"/>
                    <a:pt x="3937" y="4704"/>
                  </a:cubicBezTo>
                  <a:cubicBezTo>
                    <a:pt x="2603" y="5271"/>
                    <a:pt x="1302" y="5871"/>
                    <a:pt x="1" y="6472"/>
                  </a:cubicBezTo>
                  <a:cubicBezTo>
                    <a:pt x="1368" y="6005"/>
                    <a:pt x="2703" y="5504"/>
                    <a:pt x="4037" y="5004"/>
                  </a:cubicBezTo>
                  <a:cubicBezTo>
                    <a:pt x="5371" y="4504"/>
                    <a:pt x="6706" y="3970"/>
                    <a:pt x="8040" y="3436"/>
                  </a:cubicBezTo>
                  <a:cubicBezTo>
                    <a:pt x="9374" y="2869"/>
                    <a:pt x="10675" y="2335"/>
                    <a:pt x="12009" y="1768"/>
                  </a:cubicBezTo>
                  <a:lnTo>
                    <a:pt x="13977" y="901"/>
                  </a:lnTo>
                  <a:cubicBezTo>
                    <a:pt x="14611" y="601"/>
                    <a:pt x="15278" y="301"/>
                    <a:pt x="1591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 flipH="1">
              <a:off x="1647122" y="4022226"/>
              <a:ext cx="197402" cy="80149"/>
            </a:xfrm>
            <a:custGeom>
              <a:rect b="b" l="l" r="r" t="t"/>
              <a:pathLst>
                <a:path extrusionOk="0" h="3603" w="8874">
                  <a:moveTo>
                    <a:pt x="8873" y="0"/>
                  </a:moveTo>
                  <a:lnTo>
                    <a:pt x="8873" y="0"/>
                  </a:lnTo>
                  <a:cubicBezTo>
                    <a:pt x="7339" y="434"/>
                    <a:pt x="5838" y="1001"/>
                    <a:pt x="4337" y="1601"/>
                  </a:cubicBezTo>
                  <a:cubicBezTo>
                    <a:pt x="2869" y="2202"/>
                    <a:pt x="1401" y="2836"/>
                    <a:pt x="0" y="3603"/>
                  </a:cubicBezTo>
                  <a:cubicBezTo>
                    <a:pt x="3036" y="2635"/>
                    <a:pt x="6005" y="1435"/>
                    <a:pt x="887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 flipH="1">
              <a:off x="1690900" y="3994020"/>
              <a:ext cx="310941" cy="126174"/>
            </a:xfrm>
            <a:custGeom>
              <a:rect b="b" l="l" r="r" t="t"/>
              <a:pathLst>
                <a:path extrusionOk="0" h="5672" w="13978">
                  <a:moveTo>
                    <a:pt x="13977" y="1"/>
                  </a:moveTo>
                  <a:cubicBezTo>
                    <a:pt x="13377" y="201"/>
                    <a:pt x="12776" y="401"/>
                    <a:pt x="12176" y="634"/>
                  </a:cubicBezTo>
                  <a:lnTo>
                    <a:pt x="10441" y="1268"/>
                  </a:lnTo>
                  <a:cubicBezTo>
                    <a:pt x="9241" y="1702"/>
                    <a:pt x="8073" y="2169"/>
                    <a:pt x="6906" y="2636"/>
                  </a:cubicBezTo>
                  <a:cubicBezTo>
                    <a:pt x="5738" y="3136"/>
                    <a:pt x="4604" y="3603"/>
                    <a:pt x="3436" y="4104"/>
                  </a:cubicBezTo>
                  <a:cubicBezTo>
                    <a:pt x="2302" y="4604"/>
                    <a:pt x="1135" y="5138"/>
                    <a:pt x="1" y="5671"/>
                  </a:cubicBezTo>
                  <a:cubicBezTo>
                    <a:pt x="1202" y="5304"/>
                    <a:pt x="2402" y="4837"/>
                    <a:pt x="3570" y="4404"/>
                  </a:cubicBezTo>
                  <a:cubicBezTo>
                    <a:pt x="4737" y="3970"/>
                    <a:pt x="5905" y="3503"/>
                    <a:pt x="7072" y="3036"/>
                  </a:cubicBezTo>
                  <a:cubicBezTo>
                    <a:pt x="8240" y="2569"/>
                    <a:pt x="9407" y="2069"/>
                    <a:pt x="10542" y="1568"/>
                  </a:cubicBezTo>
                  <a:lnTo>
                    <a:pt x="12276" y="801"/>
                  </a:lnTo>
                  <a:cubicBezTo>
                    <a:pt x="12843" y="534"/>
                    <a:pt x="13410" y="301"/>
                    <a:pt x="1397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 flipH="1">
              <a:off x="1733944" y="3966569"/>
              <a:ext cx="287917" cy="116519"/>
            </a:xfrm>
            <a:custGeom>
              <a:rect b="b" l="l" r="r" t="t"/>
              <a:pathLst>
                <a:path extrusionOk="0" h="5238" w="12943">
                  <a:moveTo>
                    <a:pt x="12943" y="0"/>
                  </a:moveTo>
                  <a:cubicBezTo>
                    <a:pt x="12376" y="167"/>
                    <a:pt x="11808" y="367"/>
                    <a:pt x="11275" y="567"/>
                  </a:cubicBezTo>
                  <a:lnTo>
                    <a:pt x="9640" y="1168"/>
                  </a:lnTo>
                  <a:cubicBezTo>
                    <a:pt x="8539" y="1568"/>
                    <a:pt x="7439" y="1968"/>
                    <a:pt x="6371" y="2435"/>
                  </a:cubicBezTo>
                  <a:cubicBezTo>
                    <a:pt x="5304" y="2869"/>
                    <a:pt x="4236" y="3303"/>
                    <a:pt x="3169" y="3770"/>
                  </a:cubicBezTo>
                  <a:cubicBezTo>
                    <a:pt x="2102" y="4270"/>
                    <a:pt x="1034" y="4737"/>
                    <a:pt x="0" y="5237"/>
                  </a:cubicBezTo>
                  <a:cubicBezTo>
                    <a:pt x="1101" y="4904"/>
                    <a:pt x="2202" y="4470"/>
                    <a:pt x="3302" y="4070"/>
                  </a:cubicBezTo>
                  <a:cubicBezTo>
                    <a:pt x="4403" y="3703"/>
                    <a:pt x="5471" y="3269"/>
                    <a:pt x="6538" y="2836"/>
                  </a:cubicBezTo>
                  <a:cubicBezTo>
                    <a:pt x="7639" y="2402"/>
                    <a:pt x="8706" y="1935"/>
                    <a:pt x="9774" y="1468"/>
                  </a:cubicBezTo>
                  <a:lnTo>
                    <a:pt x="11341" y="768"/>
                  </a:lnTo>
                  <a:cubicBezTo>
                    <a:pt x="11875" y="501"/>
                    <a:pt x="12409" y="267"/>
                    <a:pt x="12943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 flipH="1">
              <a:off x="1777722" y="3938363"/>
              <a:ext cx="354719" cy="143992"/>
            </a:xfrm>
            <a:custGeom>
              <a:rect b="b" l="l" r="r" t="t"/>
              <a:pathLst>
                <a:path extrusionOk="0" h="6473" w="15946">
                  <a:moveTo>
                    <a:pt x="15946" y="1"/>
                  </a:moveTo>
                  <a:lnTo>
                    <a:pt x="15946" y="1"/>
                  </a:lnTo>
                  <a:cubicBezTo>
                    <a:pt x="15245" y="234"/>
                    <a:pt x="14578" y="468"/>
                    <a:pt x="13911" y="735"/>
                  </a:cubicBezTo>
                  <a:lnTo>
                    <a:pt x="11876" y="1469"/>
                  </a:lnTo>
                  <a:cubicBezTo>
                    <a:pt x="10542" y="1969"/>
                    <a:pt x="9207" y="2503"/>
                    <a:pt x="7873" y="3036"/>
                  </a:cubicBezTo>
                  <a:cubicBezTo>
                    <a:pt x="6572" y="3603"/>
                    <a:pt x="5238" y="4137"/>
                    <a:pt x="3937" y="4704"/>
                  </a:cubicBezTo>
                  <a:cubicBezTo>
                    <a:pt x="2603" y="5271"/>
                    <a:pt x="1302" y="5872"/>
                    <a:pt x="1" y="6472"/>
                  </a:cubicBezTo>
                  <a:cubicBezTo>
                    <a:pt x="1368" y="6038"/>
                    <a:pt x="2703" y="5505"/>
                    <a:pt x="4037" y="5004"/>
                  </a:cubicBezTo>
                  <a:cubicBezTo>
                    <a:pt x="5405" y="4504"/>
                    <a:pt x="6706" y="3970"/>
                    <a:pt x="8040" y="3437"/>
                  </a:cubicBezTo>
                  <a:cubicBezTo>
                    <a:pt x="9374" y="2903"/>
                    <a:pt x="10708" y="2336"/>
                    <a:pt x="12009" y="1769"/>
                  </a:cubicBezTo>
                  <a:lnTo>
                    <a:pt x="13977" y="901"/>
                  </a:lnTo>
                  <a:cubicBezTo>
                    <a:pt x="14645" y="601"/>
                    <a:pt x="15278" y="334"/>
                    <a:pt x="15946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 flipH="1">
              <a:off x="1821500" y="3910912"/>
              <a:ext cx="314633" cy="127642"/>
            </a:xfrm>
            <a:custGeom>
              <a:rect b="b" l="l" r="r" t="t"/>
              <a:pathLst>
                <a:path extrusionOk="0" h="5738" w="14144">
                  <a:moveTo>
                    <a:pt x="14143" y="1"/>
                  </a:moveTo>
                  <a:lnTo>
                    <a:pt x="14143" y="1"/>
                  </a:lnTo>
                  <a:cubicBezTo>
                    <a:pt x="13543" y="201"/>
                    <a:pt x="12943" y="401"/>
                    <a:pt x="12342" y="601"/>
                  </a:cubicBezTo>
                  <a:lnTo>
                    <a:pt x="10541" y="1268"/>
                  </a:lnTo>
                  <a:cubicBezTo>
                    <a:pt x="9340" y="1735"/>
                    <a:pt x="8173" y="2202"/>
                    <a:pt x="7005" y="2669"/>
                  </a:cubicBezTo>
                  <a:cubicBezTo>
                    <a:pt x="5804" y="3170"/>
                    <a:pt x="4637" y="3637"/>
                    <a:pt x="3469" y="4170"/>
                  </a:cubicBezTo>
                  <a:cubicBezTo>
                    <a:pt x="2302" y="4671"/>
                    <a:pt x="1168" y="5171"/>
                    <a:pt x="0" y="5738"/>
                  </a:cubicBezTo>
                  <a:cubicBezTo>
                    <a:pt x="1234" y="5338"/>
                    <a:pt x="2435" y="4904"/>
                    <a:pt x="3603" y="4437"/>
                  </a:cubicBezTo>
                  <a:cubicBezTo>
                    <a:pt x="4803" y="4003"/>
                    <a:pt x="6004" y="3536"/>
                    <a:pt x="7172" y="3069"/>
                  </a:cubicBezTo>
                  <a:cubicBezTo>
                    <a:pt x="8339" y="2569"/>
                    <a:pt x="9507" y="2102"/>
                    <a:pt x="10674" y="1568"/>
                  </a:cubicBezTo>
                  <a:lnTo>
                    <a:pt x="12409" y="834"/>
                  </a:lnTo>
                  <a:cubicBezTo>
                    <a:pt x="12976" y="534"/>
                    <a:pt x="13576" y="267"/>
                    <a:pt x="1414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 flipH="1">
              <a:off x="1865278" y="3882706"/>
              <a:ext cx="353962" cy="143992"/>
            </a:xfrm>
            <a:custGeom>
              <a:rect b="b" l="l" r="r" t="t"/>
              <a:pathLst>
                <a:path extrusionOk="0" h="6473" w="15912">
                  <a:moveTo>
                    <a:pt x="15911" y="1"/>
                  </a:moveTo>
                  <a:cubicBezTo>
                    <a:pt x="15244" y="234"/>
                    <a:pt x="14577" y="501"/>
                    <a:pt x="13877" y="735"/>
                  </a:cubicBezTo>
                  <a:lnTo>
                    <a:pt x="11875" y="1469"/>
                  </a:lnTo>
                  <a:cubicBezTo>
                    <a:pt x="10541" y="1969"/>
                    <a:pt x="9207" y="2503"/>
                    <a:pt x="7872" y="3036"/>
                  </a:cubicBezTo>
                  <a:cubicBezTo>
                    <a:pt x="6538" y="3604"/>
                    <a:pt x="5237" y="4137"/>
                    <a:pt x="3903" y="4704"/>
                  </a:cubicBezTo>
                  <a:cubicBezTo>
                    <a:pt x="2602" y="5305"/>
                    <a:pt x="1301" y="5872"/>
                    <a:pt x="0" y="6472"/>
                  </a:cubicBezTo>
                  <a:cubicBezTo>
                    <a:pt x="1334" y="6039"/>
                    <a:pt x="2669" y="5505"/>
                    <a:pt x="4036" y="5005"/>
                  </a:cubicBezTo>
                  <a:cubicBezTo>
                    <a:pt x="5371" y="4504"/>
                    <a:pt x="6705" y="4004"/>
                    <a:pt x="8039" y="3437"/>
                  </a:cubicBezTo>
                  <a:cubicBezTo>
                    <a:pt x="9340" y="2903"/>
                    <a:pt x="10674" y="2336"/>
                    <a:pt x="12009" y="1769"/>
                  </a:cubicBezTo>
                  <a:lnTo>
                    <a:pt x="13977" y="902"/>
                  </a:lnTo>
                  <a:cubicBezTo>
                    <a:pt x="14610" y="601"/>
                    <a:pt x="15278" y="335"/>
                    <a:pt x="1591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 flipH="1">
              <a:off x="1909057" y="3855255"/>
              <a:ext cx="209281" cy="85354"/>
            </a:xfrm>
            <a:custGeom>
              <a:rect b="b" l="l" r="r" t="t"/>
              <a:pathLst>
                <a:path extrusionOk="0" h="3837" w="9408">
                  <a:moveTo>
                    <a:pt x="9407" y="1"/>
                  </a:moveTo>
                  <a:lnTo>
                    <a:pt x="9407" y="1"/>
                  </a:lnTo>
                  <a:cubicBezTo>
                    <a:pt x="7773" y="468"/>
                    <a:pt x="6205" y="1068"/>
                    <a:pt x="4637" y="1702"/>
                  </a:cubicBezTo>
                  <a:cubicBezTo>
                    <a:pt x="3069" y="2369"/>
                    <a:pt x="1502" y="3036"/>
                    <a:pt x="1" y="3837"/>
                  </a:cubicBezTo>
                  <a:cubicBezTo>
                    <a:pt x="1635" y="3336"/>
                    <a:pt x="3236" y="2736"/>
                    <a:pt x="4804" y="2102"/>
                  </a:cubicBezTo>
                  <a:cubicBezTo>
                    <a:pt x="6372" y="1468"/>
                    <a:pt x="7906" y="768"/>
                    <a:pt x="940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 flipH="1">
              <a:off x="2944183" y="1374404"/>
              <a:ext cx="1220672" cy="1481361"/>
            </a:xfrm>
            <a:custGeom>
              <a:rect b="b" l="l" r="r" t="t"/>
              <a:pathLst>
                <a:path extrusionOk="0" h="66593" w="54874">
                  <a:moveTo>
                    <a:pt x="27044" y="0"/>
                  </a:moveTo>
                  <a:cubicBezTo>
                    <a:pt x="25616" y="0"/>
                    <a:pt x="24063" y="217"/>
                    <a:pt x="22383" y="712"/>
                  </a:cubicBezTo>
                  <a:cubicBezTo>
                    <a:pt x="18581" y="1846"/>
                    <a:pt x="15912" y="5315"/>
                    <a:pt x="14277" y="8885"/>
                  </a:cubicBezTo>
                  <a:cubicBezTo>
                    <a:pt x="12376" y="13088"/>
                    <a:pt x="13577" y="18692"/>
                    <a:pt x="11275" y="22761"/>
                  </a:cubicBezTo>
                  <a:cubicBezTo>
                    <a:pt x="9307" y="26197"/>
                    <a:pt x="6505" y="26697"/>
                    <a:pt x="4604" y="30333"/>
                  </a:cubicBezTo>
                  <a:cubicBezTo>
                    <a:pt x="3770" y="31901"/>
                    <a:pt x="3370" y="33736"/>
                    <a:pt x="4971" y="37505"/>
                  </a:cubicBezTo>
                  <a:cubicBezTo>
                    <a:pt x="5571" y="38873"/>
                    <a:pt x="6172" y="40941"/>
                    <a:pt x="5571" y="42542"/>
                  </a:cubicBezTo>
                  <a:cubicBezTo>
                    <a:pt x="4737" y="44777"/>
                    <a:pt x="2135" y="45744"/>
                    <a:pt x="1235" y="48046"/>
                  </a:cubicBezTo>
                  <a:cubicBezTo>
                    <a:pt x="1" y="51248"/>
                    <a:pt x="1135" y="54784"/>
                    <a:pt x="3136" y="57386"/>
                  </a:cubicBezTo>
                  <a:cubicBezTo>
                    <a:pt x="7739" y="63357"/>
                    <a:pt x="15912" y="65725"/>
                    <a:pt x="23084" y="66359"/>
                  </a:cubicBezTo>
                  <a:cubicBezTo>
                    <a:pt x="24797" y="66508"/>
                    <a:pt x="26563" y="66592"/>
                    <a:pt x="28350" y="66592"/>
                  </a:cubicBezTo>
                  <a:cubicBezTo>
                    <a:pt x="34181" y="66592"/>
                    <a:pt x="40226" y="65693"/>
                    <a:pt x="45333" y="63190"/>
                  </a:cubicBezTo>
                  <a:cubicBezTo>
                    <a:pt x="48268" y="61756"/>
                    <a:pt x="51004" y="59621"/>
                    <a:pt x="52738" y="56852"/>
                  </a:cubicBezTo>
                  <a:cubicBezTo>
                    <a:pt x="54606" y="53850"/>
                    <a:pt x="54873" y="50681"/>
                    <a:pt x="52972" y="47779"/>
                  </a:cubicBezTo>
                  <a:cubicBezTo>
                    <a:pt x="51437" y="45477"/>
                    <a:pt x="48035" y="43776"/>
                    <a:pt x="48068" y="41675"/>
                  </a:cubicBezTo>
                  <a:cubicBezTo>
                    <a:pt x="48102" y="39573"/>
                    <a:pt x="49836" y="37939"/>
                    <a:pt x="50337" y="35937"/>
                  </a:cubicBezTo>
                  <a:cubicBezTo>
                    <a:pt x="51204" y="32535"/>
                    <a:pt x="49403" y="29900"/>
                    <a:pt x="47068" y="27598"/>
                  </a:cubicBezTo>
                  <a:cubicBezTo>
                    <a:pt x="41530" y="22194"/>
                    <a:pt x="43165" y="15223"/>
                    <a:pt x="39829" y="8551"/>
                  </a:cubicBezTo>
                  <a:cubicBezTo>
                    <a:pt x="38245" y="5410"/>
                    <a:pt x="34183" y="0"/>
                    <a:pt x="270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 flipH="1">
              <a:off x="2929346" y="1753281"/>
              <a:ext cx="310207" cy="908819"/>
            </a:xfrm>
            <a:custGeom>
              <a:rect b="b" l="l" r="r" t="t"/>
              <a:pathLst>
                <a:path extrusionOk="0" h="40855" w="13945">
                  <a:moveTo>
                    <a:pt x="51" y="0"/>
                  </a:moveTo>
                  <a:cubicBezTo>
                    <a:pt x="26" y="0"/>
                    <a:pt x="1" y="8"/>
                    <a:pt x="1" y="25"/>
                  </a:cubicBezTo>
                  <a:cubicBezTo>
                    <a:pt x="101" y="3761"/>
                    <a:pt x="668" y="6697"/>
                    <a:pt x="3537" y="9265"/>
                  </a:cubicBezTo>
                  <a:cubicBezTo>
                    <a:pt x="7306" y="12668"/>
                    <a:pt x="10875" y="16370"/>
                    <a:pt x="8107" y="21707"/>
                  </a:cubicBezTo>
                  <a:cubicBezTo>
                    <a:pt x="6839" y="24176"/>
                    <a:pt x="4771" y="26444"/>
                    <a:pt x="7006" y="29013"/>
                  </a:cubicBezTo>
                  <a:cubicBezTo>
                    <a:pt x="8340" y="30580"/>
                    <a:pt x="10408" y="31348"/>
                    <a:pt x="11776" y="32915"/>
                  </a:cubicBezTo>
                  <a:cubicBezTo>
                    <a:pt x="13911" y="35384"/>
                    <a:pt x="12343" y="40154"/>
                    <a:pt x="8907" y="40654"/>
                  </a:cubicBezTo>
                  <a:cubicBezTo>
                    <a:pt x="8741" y="40688"/>
                    <a:pt x="8807" y="40854"/>
                    <a:pt x="8941" y="40854"/>
                  </a:cubicBezTo>
                  <a:cubicBezTo>
                    <a:pt x="11609" y="40621"/>
                    <a:pt x="13944" y="37152"/>
                    <a:pt x="13210" y="34550"/>
                  </a:cubicBezTo>
                  <a:cubicBezTo>
                    <a:pt x="12743" y="32815"/>
                    <a:pt x="11176" y="31715"/>
                    <a:pt x="9808" y="30714"/>
                  </a:cubicBezTo>
                  <a:cubicBezTo>
                    <a:pt x="8007" y="29446"/>
                    <a:pt x="6139" y="28079"/>
                    <a:pt x="6639" y="25510"/>
                  </a:cubicBezTo>
                  <a:cubicBezTo>
                    <a:pt x="6873" y="24409"/>
                    <a:pt x="7873" y="23308"/>
                    <a:pt x="8374" y="22341"/>
                  </a:cubicBezTo>
                  <a:cubicBezTo>
                    <a:pt x="10208" y="18905"/>
                    <a:pt x="9975" y="15603"/>
                    <a:pt x="7506" y="12501"/>
                  </a:cubicBezTo>
                  <a:cubicBezTo>
                    <a:pt x="6072" y="10666"/>
                    <a:pt x="4037" y="9432"/>
                    <a:pt x="2503" y="7664"/>
                  </a:cubicBezTo>
                  <a:cubicBezTo>
                    <a:pt x="635" y="5496"/>
                    <a:pt x="301" y="2794"/>
                    <a:pt x="101" y="25"/>
                  </a:cubicBezTo>
                  <a:cubicBezTo>
                    <a:pt x="101" y="8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 flipH="1">
              <a:off x="2915242" y="1668639"/>
              <a:ext cx="328003" cy="1053634"/>
            </a:xfrm>
            <a:custGeom>
              <a:rect b="b" l="l" r="r" t="t"/>
              <a:pathLst>
                <a:path extrusionOk="0" h="47365" w="14745">
                  <a:moveTo>
                    <a:pt x="83" y="0"/>
                  </a:moveTo>
                  <a:cubicBezTo>
                    <a:pt x="45" y="0"/>
                    <a:pt x="0" y="36"/>
                    <a:pt x="0" y="94"/>
                  </a:cubicBezTo>
                  <a:cubicBezTo>
                    <a:pt x="867" y="4464"/>
                    <a:pt x="1601" y="8934"/>
                    <a:pt x="4103" y="12770"/>
                  </a:cubicBezTo>
                  <a:cubicBezTo>
                    <a:pt x="6572" y="16506"/>
                    <a:pt x="11475" y="19641"/>
                    <a:pt x="10775" y="24678"/>
                  </a:cubicBezTo>
                  <a:cubicBezTo>
                    <a:pt x="10474" y="26813"/>
                    <a:pt x="8907" y="28581"/>
                    <a:pt x="8806" y="30716"/>
                  </a:cubicBezTo>
                  <a:cubicBezTo>
                    <a:pt x="8706" y="32150"/>
                    <a:pt x="9474" y="33151"/>
                    <a:pt x="10374" y="34185"/>
                  </a:cubicBezTo>
                  <a:cubicBezTo>
                    <a:pt x="12476" y="36587"/>
                    <a:pt x="14744" y="39122"/>
                    <a:pt x="12843" y="42424"/>
                  </a:cubicBezTo>
                  <a:cubicBezTo>
                    <a:pt x="11575" y="44659"/>
                    <a:pt x="9273" y="45794"/>
                    <a:pt x="7139" y="47028"/>
                  </a:cubicBezTo>
                  <a:cubicBezTo>
                    <a:pt x="7014" y="47152"/>
                    <a:pt x="7093" y="47365"/>
                    <a:pt x="7240" y="47365"/>
                  </a:cubicBezTo>
                  <a:cubicBezTo>
                    <a:pt x="7250" y="47365"/>
                    <a:pt x="7261" y="47363"/>
                    <a:pt x="7272" y="47361"/>
                  </a:cubicBezTo>
                  <a:cubicBezTo>
                    <a:pt x="10408" y="45860"/>
                    <a:pt x="14410" y="43258"/>
                    <a:pt x="14010" y="39222"/>
                  </a:cubicBezTo>
                  <a:cubicBezTo>
                    <a:pt x="13777" y="37154"/>
                    <a:pt x="12309" y="35686"/>
                    <a:pt x="10941" y="34152"/>
                  </a:cubicBezTo>
                  <a:cubicBezTo>
                    <a:pt x="9574" y="32617"/>
                    <a:pt x="9040" y="31216"/>
                    <a:pt x="9640" y="29115"/>
                  </a:cubicBezTo>
                  <a:cubicBezTo>
                    <a:pt x="9941" y="28047"/>
                    <a:pt x="10574" y="27080"/>
                    <a:pt x="10908" y="26013"/>
                  </a:cubicBezTo>
                  <a:cubicBezTo>
                    <a:pt x="12242" y="21676"/>
                    <a:pt x="9374" y="18374"/>
                    <a:pt x="6705" y="15338"/>
                  </a:cubicBezTo>
                  <a:cubicBezTo>
                    <a:pt x="2836" y="10935"/>
                    <a:pt x="1268" y="5665"/>
                    <a:pt x="134" y="61"/>
                  </a:cubicBezTo>
                  <a:cubicBezTo>
                    <a:pt x="134" y="19"/>
                    <a:pt x="110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 flipH="1">
              <a:off x="3829000" y="1684344"/>
              <a:ext cx="413757" cy="1046761"/>
            </a:xfrm>
            <a:custGeom>
              <a:rect b="b" l="l" r="r" t="t"/>
              <a:pathLst>
                <a:path extrusionOk="0" h="47056" w="18600">
                  <a:moveTo>
                    <a:pt x="18527" y="0"/>
                  </a:moveTo>
                  <a:cubicBezTo>
                    <a:pt x="18503" y="0"/>
                    <a:pt x="18480" y="8"/>
                    <a:pt x="18480" y="22"/>
                  </a:cubicBezTo>
                  <a:cubicBezTo>
                    <a:pt x="17746" y="2891"/>
                    <a:pt x="17012" y="5793"/>
                    <a:pt x="15378" y="8295"/>
                  </a:cubicBezTo>
                  <a:cubicBezTo>
                    <a:pt x="13910" y="10596"/>
                    <a:pt x="11675" y="11997"/>
                    <a:pt x="9674" y="13765"/>
                  </a:cubicBezTo>
                  <a:cubicBezTo>
                    <a:pt x="8106" y="15099"/>
                    <a:pt x="6738" y="16734"/>
                    <a:pt x="6338" y="18869"/>
                  </a:cubicBezTo>
                  <a:cubicBezTo>
                    <a:pt x="5838" y="21404"/>
                    <a:pt x="7105" y="23339"/>
                    <a:pt x="7572" y="25740"/>
                  </a:cubicBezTo>
                  <a:cubicBezTo>
                    <a:pt x="8273" y="29243"/>
                    <a:pt x="5571" y="30410"/>
                    <a:pt x="3836" y="32845"/>
                  </a:cubicBezTo>
                  <a:cubicBezTo>
                    <a:pt x="2735" y="34413"/>
                    <a:pt x="2368" y="36381"/>
                    <a:pt x="2835" y="38249"/>
                  </a:cubicBezTo>
                  <a:cubicBezTo>
                    <a:pt x="3736" y="42452"/>
                    <a:pt x="8239" y="46388"/>
                    <a:pt x="12509" y="47056"/>
                  </a:cubicBezTo>
                  <a:cubicBezTo>
                    <a:pt x="12776" y="47056"/>
                    <a:pt x="12776" y="46655"/>
                    <a:pt x="12542" y="46622"/>
                  </a:cubicBezTo>
                  <a:cubicBezTo>
                    <a:pt x="6838" y="45555"/>
                    <a:pt x="0" y="38316"/>
                    <a:pt x="4503" y="32679"/>
                  </a:cubicBezTo>
                  <a:cubicBezTo>
                    <a:pt x="5571" y="31344"/>
                    <a:pt x="7072" y="30344"/>
                    <a:pt x="7772" y="28742"/>
                  </a:cubicBezTo>
                  <a:cubicBezTo>
                    <a:pt x="8506" y="27175"/>
                    <a:pt x="8039" y="25574"/>
                    <a:pt x="7505" y="24006"/>
                  </a:cubicBezTo>
                  <a:cubicBezTo>
                    <a:pt x="6371" y="20603"/>
                    <a:pt x="6338" y="17601"/>
                    <a:pt x="9040" y="14866"/>
                  </a:cubicBezTo>
                  <a:cubicBezTo>
                    <a:pt x="10574" y="13365"/>
                    <a:pt x="12409" y="12231"/>
                    <a:pt x="13910" y="10730"/>
                  </a:cubicBezTo>
                  <a:cubicBezTo>
                    <a:pt x="16812" y="7861"/>
                    <a:pt x="17779" y="3925"/>
                    <a:pt x="18580" y="55"/>
                  </a:cubicBezTo>
                  <a:cubicBezTo>
                    <a:pt x="18600" y="16"/>
                    <a:pt x="18562" y="0"/>
                    <a:pt x="185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 flipH="1">
              <a:off x="3827955" y="1655759"/>
              <a:ext cx="326512" cy="1129579"/>
            </a:xfrm>
            <a:custGeom>
              <a:rect b="b" l="l" r="r" t="t"/>
              <a:pathLst>
                <a:path extrusionOk="0" h="50779" w="14678">
                  <a:moveTo>
                    <a:pt x="12982" y="1"/>
                  </a:moveTo>
                  <a:cubicBezTo>
                    <a:pt x="12961" y="1"/>
                    <a:pt x="12943" y="11"/>
                    <a:pt x="12943" y="39"/>
                  </a:cubicBezTo>
                  <a:cubicBezTo>
                    <a:pt x="13110" y="3275"/>
                    <a:pt x="12309" y="6477"/>
                    <a:pt x="10675" y="9279"/>
                  </a:cubicBezTo>
                  <a:cubicBezTo>
                    <a:pt x="9107" y="11881"/>
                    <a:pt x="6672" y="13482"/>
                    <a:pt x="4771" y="15751"/>
                  </a:cubicBezTo>
                  <a:cubicBezTo>
                    <a:pt x="3370" y="17418"/>
                    <a:pt x="2436" y="19387"/>
                    <a:pt x="2602" y="21688"/>
                  </a:cubicBezTo>
                  <a:cubicBezTo>
                    <a:pt x="2836" y="24991"/>
                    <a:pt x="4804" y="28093"/>
                    <a:pt x="2903" y="31228"/>
                  </a:cubicBezTo>
                  <a:cubicBezTo>
                    <a:pt x="1668" y="33230"/>
                    <a:pt x="101" y="34631"/>
                    <a:pt x="34" y="37199"/>
                  </a:cubicBezTo>
                  <a:cubicBezTo>
                    <a:pt x="1" y="39434"/>
                    <a:pt x="1001" y="41636"/>
                    <a:pt x="2302" y="43404"/>
                  </a:cubicBezTo>
                  <a:cubicBezTo>
                    <a:pt x="5204" y="47373"/>
                    <a:pt x="9607" y="50042"/>
                    <a:pt x="14511" y="50776"/>
                  </a:cubicBezTo>
                  <a:cubicBezTo>
                    <a:pt x="14519" y="50777"/>
                    <a:pt x="14526" y="50778"/>
                    <a:pt x="14534" y="50778"/>
                  </a:cubicBezTo>
                  <a:cubicBezTo>
                    <a:pt x="14677" y="50778"/>
                    <a:pt x="14670" y="50475"/>
                    <a:pt x="14511" y="50475"/>
                  </a:cubicBezTo>
                  <a:cubicBezTo>
                    <a:pt x="9174" y="49575"/>
                    <a:pt x="3603" y="46206"/>
                    <a:pt x="1302" y="40869"/>
                  </a:cubicBezTo>
                  <a:cubicBezTo>
                    <a:pt x="601" y="39167"/>
                    <a:pt x="201" y="37199"/>
                    <a:pt x="801" y="35431"/>
                  </a:cubicBezTo>
                  <a:cubicBezTo>
                    <a:pt x="1201" y="34097"/>
                    <a:pt x="2169" y="33096"/>
                    <a:pt x="2936" y="32029"/>
                  </a:cubicBezTo>
                  <a:cubicBezTo>
                    <a:pt x="3970" y="30628"/>
                    <a:pt x="4437" y="28827"/>
                    <a:pt x="4137" y="27092"/>
                  </a:cubicBezTo>
                  <a:cubicBezTo>
                    <a:pt x="3770" y="24190"/>
                    <a:pt x="2302" y="21488"/>
                    <a:pt x="3436" y="18586"/>
                  </a:cubicBezTo>
                  <a:cubicBezTo>
                    <a:pt x="4470" y="15817"/>
                    <a:pt x="7072" y="14149"/>
                    <a:pt x="8974" y="12081"/>
                  </a:cubicBezTo>
                  <a:cubicBezTo>
                    <a:pt x="11976" y="8846"/>
                    <a:pt x="13377" y="4576"/>
                    <a:pt x="13043" y="39"/>
                  </a:cubicBezTo>
                  <a:cubicBezTo>
                    <a:pt x="13043" y="20"/>
                    <a:pt x="13010" y="1"/>
                    <a:pt x="129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 flipH="1">
              <a:off x="1946161" y="3621527"/>
              <a:ext cx="1859549" cy="730170"/>
            </a:xfrm>
            <a:custGeom>
              <a:rect b="b" l="l" r="r" t="t"/>
              <a:pathLst>
                <a:path extrusionOk="0" h="32824" w="83594">
                  <a:moveTo>
                    <a:pt x="57041" y="0"/>
                  </a:moveTo>
                  <a:lnTo>
                    <a:pt x="0" y="15044"/>
                  </a:lnTo>
                  <a:lnTo>
                    <a:pt x="27787" y="32824"/>
                  </a:lnTo>
                  <a:lnTo>
                    <a:pt x="83593" y="14244"/>
                  </a:lnTo>
                  <a:lnTo>
                    <a:pt x="57041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 flipH="1">
              <a:off x="1998103" y="3623752"/>
              <a:ext cx="1728948" cy="690107"/>
            </a:xfrm>
            <a:custGeom>
              <a:rect b="b" l="l" r="r" t="t"/>
              <a:pathLst>
                <a:path extrusionOk="0" h="31023" w="77723">
                  <a:moveTo>
                    <a:pt x="52071" y="0"/>
                  </a:moveTo>
                  <a:cubicBezTo>
                    <a:pt x="52071" y="0"/>
                    <a:pt x="36426" y="2068"/>
                    <a:pt x="35692" y="2302"/>
                  </a:cubicBezTo>
                  <a:cubicBezTo>
                    <a:pt x="34959" y="2535"/>
                    <a:pt x="28054" y="5404"/>
                    <a:pt x="28054" y="5404"/>
                  </a:cubicBezTo>
                  <a:cubicBezTo>
                    <a:pt x="28054" y="5404"/>
                    <a:pt x="18380" y="7072"/>
                    <a:pt x="17713" y="7306"/>
                  </a:cubicBezTo>
                  <a:cubicBezTo>
                    <a:pt x="17079" y="7539"/>
                    <a:pt x="0" y="14677"/>
                    <a:pt x="0" y="14677"/>
                  </a:cubicBezTo>
                  <a:lnTo>
                    <a:pt x="25452" y="31023"/>
                  </a:lnTo>
                  <a:lnTo>
                    <a:pt x="77722" y="13643"/>
                  </a:lnTo>
                  <a:lnTo>
                    <a:pt x="52071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 flipH="1">
              <a:off x="2557587" y="3743964"/>
              <a:ext cx="544669" cy="369556"/>
            </a:xfrm>
            <a:custGeom>
              <a:rect b="b" l="l" r="r" t="t"/>
              <a:pathLst>
                <a:path extrusionOk="0" h="16613" w="24485">
                  <a:moveTo>
                    <a:pt x="0" y="0"/>
                  </a:moveTo>
                  <a:lnTo>
                    <a:pt x="3002" y="2135"/>
                  </a:lnTo>
                  <a:lnTo>
                    <a:pt x="6038" y="4237"/>
                  </a:lnTo>
                  <a:lnTo>
                    <a:pt x="12142" y="8440"/>
                  </a:lnTo>
                  <a:lnTo>
                    <a:pt x="18313" y="12543"/>
                  </a:lnTo>
                  <a:lnTo>
                    <a:pt x="21382" y="14577"/>
                  </a:lnTo>
                  <a:lnTo>
                    <a:pt x="24484" y="16612"/>
                  </a:lnTo>
                  <a:lnTo>
                    <a:pt x="21482" y="14477"/>
                  </a:lnTo>
                  <a:lnTo>
                    <a:pt x="18447" y="12342"/>
                  </a:lnTo>
                  <a:lnTo>
                    <a:pt x="12342" y="8173"/>
                  </a:lnTo>
                  <a:lnTo>
                    <a:pt x="6171" y="4036"/>
                  </a:lnTo>
                  <a:lnTo>
                    <a:pt x="3102" y="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 flipH="1">
              <a:off x="2813605" y="3968060"/>
              <a:ext cx="181074" cy="40820"/>
            </a:xfrm>
            <a:custGeom>
              <a:rect b="b" l="l" r="r" t="t"/>
              <a:pathLst>
                <a:path extrusionOk="0" h="1835" w="8140">
                  <a:moveTo>
                    <a:pt x="8140" y="0"/>
                  </a:moveTo>
                  <a:lnTo>
                    <a:pt x="8140" y="0"/>
                  </a:lnTo>
                  <a:cubicBezTo>
                    <a:pt x="7439" y="100"/>
                    <a:pt x="6772" y="234"/>
                    <a:pt x="6072" y="334"/>
                  </a:cubicBezTo>
                  <a:cubicBezTo>
                    <a:pt x="5405" y="467"/>
                    <a:pt x="4704" y="601"/>
                    <a:pt x="4037" y="767"/>
                  </a:cubicBezTo>
                  <a:cubicBezTo>
                    <a:pt x="3370" y="934"/>
                    <a:pt x="2669" y="1101"/>
                    <a:pt x="2002" y="1268"/>
                  </a:cubicBezTo>
                  <a:cubicBezTo>
                    <a:pt x="1335" y="1401"/>
                    <a:pt x="668" y="1601"/>
                    <a:pt x="1" y="1835"/>
                  </a:cubicBezTo>
                  <a:cubicBezTo>
                    <a:pt x="701" y="1735"/>
                    <a:pt x="1402" y="1601"/>
                    <a:pt x="2069" y="1501"/>
                  </a:cubicBezTo>
                  <a:cubicBezTo>
                    <a:pt x="2769" y="1368"/>
                    <a:pt x="3437" y="1234"/>
                    <a:pt x="4104" y="1068"/>
                  </a:cubicBezTo>
                  <a:cubicBezTo>
                    <a:pt x="4771" y="901"/>
                    <a:pt x="5471" y="734"/>
                    <a:pt x="6139" y="567"/>
                  </a:cubicBezTo>
                  <a:cubicBezTo>
                    <a:pt x="6806" y="400"/>
                    <a:pt x="7473" y="200"/>
                    <a:pt x="814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 flipH="1">
              <a:off x="2775744" y="3991061"/>
              <a:ext cx="477889" cy="169195"/>
            </a:xfrm>
            <a:custGeom>
              <a:rect b="b" l="l" r="r" t="t"/>
              <a:pathLst>
                <a:path extrusionOk="0" h="7606" w="21483">
                  <a:moveTo>
                    <a:pt x="21482" y="0"/>
                  </a:moveTo>
                  <a:cubicBezTo>
                    <a:pt x="19614" y="367"/>
                    <a:pt x="17746" y="734"/>
                    <a:pt x="15878" y="1134"/>
                  </a:cubicBezTo>
                  <a:lnTo>
                    <a:pt x="14477" y="1435"/>
                  </a:lnTo>
                  <a:lnTo>
                    <a:pt x="13777" y="1601"/>
                  </a:lnTo>
                  <a:cubicBezTo>
                    <a:pt x="13543" y="1668"/>
                    <a:pt x="13310" y="1735"/>
                    <a:pt x="13076" y="1801"/>
                  </a:cubicBezTo>
                  <a:cubicBezTo>
                    <a:pt x="12176" y="2168"/>
                    <a:pt x="11308" y="2535"/>
                    <a:pt x="10441" y="2902"/>
                  </a:cubicBezTo>
                  <a:cubicBezTo>
                    <a:pt x="8673" y="3669"/>
                    <a:pt x="6938" y="4437"/>
                    <a:pt x="5171" y="5204"/>
                  </a:cubicBezTo>
                  <a:cubicBezTo>
                    <a:pt x="3436" y="6004"/>
                    <a:pt x="1701" y="6772"/>
                    <a:pt x="0" y="7606"/>
                  </a:cubicBezTo>
                  <a:cubicBezTo>
                    <a:pt x="1768" y="6905"/>
                    <a:pt x="3503" y="6171"/>
                    <a:pt x="5271" y="5437"/>
                  </a:cubicBezTo>
                  <a:lnTo>
                    <a:pt x="10541" y="3202"/>
                  </a:lnTo>
                  <a:cubicBezTo>
                    <a:pt x="11408" y="2836"/>
                    <a:pt x="12309" y="2435"/>
                    <a:pt x="13176" y="2102"/>
                  </a:cubicBezTo>
                  <a:cubicBezTo>
                    <a:pt x="13610" y="1935"/>
                    <a:pt x="14077" y="1801"/>
                    <a:pt x="14544" y="1701"/>
                  </a:cubicBezTo>
                  <a:lnTo>
                    <a:pt x="15912" y="1401"/>
                  </a:lnTo>
                  <a:cubicBezTo>
                    <a:pt x="17780" y="934"/>
                    <a:pt x="19648" y="501"/>
                    <a:pt x="2148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 flipH="1">
              <a:off x="2751274" y="4017777"/>
              <a:ext cx="463030" cy="168461"/>
            </a:xfrm>
            <a:custGeom>
              <a:rect b="b" l="l" r="r" t="t"/>
              <a:pathLst>
                <a:path extrusionOk="0" h="7573" w="20815">
                  <a:moveTo>
                    <a:pt x="20815" y="0"/>
                  </a:moveTo>
                  <a:lnTo>
                    <a:pt x="20815" y="0"/>
                  </a:lnTo>
                  <a:cubicBezTo>
                    <a:pt x="19014" y="334"/>
                    <a:pt x="17179" y="701"/>
                    <a:pt x="15378" y="1101"/>
                  </a:cubicBezTo>
                  <a:lnTo>
                    <a:pt x="14010" y="1401"/>
                  </a:lnTo>
                  <a:cubicBezTo>
                    <a:pt x="13777" y="1434"/>
                    <a:pt x="13576" y="1468"/>
                    <a:pt x="13343" y="1568"/>
                  </a:cubicBezTo>
                  <a:cubicBezTo>
                    <a:pt x="13076" y="1635"/>
                    <a:pt x="12876" y="1735"/>
                    <a:pt x="12676" y="1835"/>
                  </a:cubicBezTo>
                  <a:cubicBezTo>
                    <a:pt x="11809" y="2168"/>
                    <a:pt x="10941" y="2535"/>
                    <a:pt x="10107" y="2935"/>
                  </a:cubicBezTo>
                  <a:cubicBezTo>
                    <a:pt x="8406" y="3669"/>
                    <a:pt x="6705" y="4437"/>
                    <a:pt x="5037" y="5204"/>
                  </a:cubicBezTo>
                  <a:cubicBezTo>
                    <a:pt x="3336" y="5971"/>
                    <a:pt x="1668" y="6772"/>
                    <a:pt x="0" y="7572"/>
                  </a:cubicBezTo>
                  <a:cubicBezTo>
                    <a:pt x="1701" y="6872"/>
                    <a:pt x="3403" y="6138"/>
                    <a:pt x="5104" y="5404"/>
                  </a:cubicBezTo>
                  <a:cubicBezTo>
                    <a:pt x="6805" y="4670"/>
                    <a:pt x="8506" y="3936"/>
                    <a:pt x="10207" y="3202"/>
                  </a:cubicBezTo>
                  <a:lnTo>
                    <a:pt x="12743" y="2102"/>
                  </a:lnTo>
                  <a:cubicBezTo>
                    <a:pt x="12976" y="2001"/>
                    <a:pt x="13176" y="1901"/>
                    <a:pt x="13376" y="1835"/>
                  </a:cubicBezTo>
                  <a:cubicBezTo>
                    <a:pt x="13610" y="1768"/>
                    <a:pt x="13843" y="1735"/>
                    <a:pt x="14043" y="1668"/>
                  </a:cubicBezTo>
                  <a:lnTo>
                    <a:pt x="15411" y="1334"/>
                  </a:lnTo>
                  <a:cubicBezTo>
                    <a:pt x="17212" y="901"/>
                    <a:pt x="19014" y="467"/>
                    <a:pt x="208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 flipH="1">
              <a:off x="2707474" y="4043003"/>
              <a:ext cx="467501" cy="164746"/>
            </a:xfrm>
            <a:custGeom>
              <a:rect b="b" l="l" r="r" t="t"/>
              <a:pathLst>
                <a:path extrusionOk="0" h="7406" w="21016">
                  <a:moveTo>
                    <a:pt x="21015" y="0"/>
                  </a:moveTo>
                  <a:lnTo>
                    <a:pt x="21015" y="0"/>
                  </a:lnTo>
                  <a:cubicBezTo>
                    <a:pt x="19180" y="434"/>
                    <a:pt x="17412" y="901"/>
                    <a:pt x="15611" y="1401"/>
                  </a:cubicBezTo>
                  <a:lnTo>
                    <a:pt x="12909" y="2135"/>
                  </a:lnTo>
                  <a:cubicBezTo>
                    <a:pt x="12009" y="2435"/>
                    <a:pt x="11175" y="2802"/>
                    <a:pt x="10307" y="3136"/>
                  </a:cubicBezTo>
                  <a:cubicBezTo>
                    <a:pt x="8573" y="3836"/>
                    <a:pt x="6838" y="4503"/>
                    <a:pt x="5137" y="5204"/>
                  </a:cubicBezTo>
                  <a:cubicBezTo>
                    <a:pt x="3402" y="5938"/>
                    <a:pt x="1701" y="6638"/>
                    <a:pt x="0" y="7405"/>
                  </a:cubicBezTo>
                  <a:cubicBezTo>
                    <a:pt x="1735" y="6772"/>
                    <a:pt x="3469" y="6105"/>
                    <a:pt x="5204" y="5437"/>
                  </a:cubicBezTo>
                  <a:cubicBezTo>
                    <a:pt x="6938" y="4770"/>
                    <a:pt x="8673" y="4070"/>
                    <a:pt x="10407" y="3436"/>
                  </a:cubicBezTo>
                  <a:cubicBezTo>
                    <a:pt x="11275" y="3102"/>
                    <a:pt x="12142" y="2735"/>
                    <a:pt x="13009" y="2435"/>
                  </a:cubicBezTo>
                  <a:lnTo>
                    <a:pt x="15678" y="1668"/>
                  </a:lnTo>
                  <a:cubicBezTo>
                    <a:pt x="17446" y="1101"/>
                    <a:pt x="19247" y="567"/>
                    <a:pt x="210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 flipH="1">
              <a:off x="2158378" y="3879013"/>
              <a:ext cx="446724" cy="140255"/>
            </a:xfrm>
            <a:custGeom>
              <a:rect b="b" l="l" r="r" t="t"/>
              <a:pathLst>
                <a:path extrusionOk="0" h="6305" w="20082">
                  <a:moveTo>
                    <a:pt x="20081" y="0"/>
                  </a:moveTo>
                  <a:lnTo>
                    <a:pt x="20081" y="0"/>
                  </a:lnTo>
                  <a:cubicBezTo>
                    <a:pt x="18347" y="434"/>
                    <a:pt x="16646" y="834"/>
                    <a:pt x="14944" y="1268"/>
                  </a:cubicBezTo>
                  <a:cubicBezTo>
                    <a:pt x="13243" y="1735"/>
                    <a:pt x="11542" y="2168"/>
                    <a:pt x="9841" y="2602"/>
                  </a:cubicBezTo>
                  <a:lnTo>
                    <a:pt x="7306" y="3303"/>
                  </a:lnTo>
                  <a:lnTo>
                    <a:pt x="6672" y="3469"/>
                  </a:lnTo>
                  <a:cubicBezTo>
                    <a:pt x="6438" y="3536"/>
                    <a:pt x="6238" y="3603"/>
                    <a:pt x="6038" y="3670"/>
                  </a:cubicBezTo>
                  <a:cubicBezTo>
                    <a:pt x="5638" y="3836"/>
                    <a:pt x="5237" y="4003"/>
                    <a:pt x="4804" y="4170"/>
                  </a:cubicBezTo>
                  <a:cubicBezTo>
                    <a:pt x="3169" y="4837"/>
                    <a:pt x="1568" y="5538"/>
                    <a:pt x="0" y="6305"/>
                  </a:cubicBezTo>
                  <a:cubicBezTo>
                    <a:pt x="1668" y="5738"/>
                    <a:pt x="3303" y="5071"/>
                    <a:pt x="4904" y="4437"/>
                  </a:cubicBezTo>
                  <a:lnTo>
                    <a:pt x="6138" y="3970"/>
                  </a:lnTo>
                  <a:cubicBezTo>
                    <a:pt x="6338" y="3870"/>
                    <a:pt x="6572" y="3803"/>
                    <a:pt x="6738" y="3736"/>
                  </a:cubicBezTo>
                  <a:lnTo>
                    <a:pt x="7372" y="3569"/>
                  </a:lnTo>
                  <a:lnTo>
                    <a:pt x="9941" y="2869"/>
                  </a:lnTo>
                  <a:cubicBezTo>
                    <a:pt x="11609" y="2402"/>
                    <a:pt x="13310" y="1935"/>
                    <a:pt x="15011" y="1468"/>
                  </a:cubicBezTo>
                  <a:cubicBezTo>
                    <a:pt x="16712" y="1001"/>
                    <a:pt x="18380" y="501"/>
                    <a:pt x="2008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 flipH="1">
              <a:off x="2209586" y="3858236"/>
              <a:ext cx="434111" cy="131357"/>
            </a:xfrm>
            <a:custGeom>
              <a:rect b="b" l="l" r="r" t="t"/>
              <a:pathLst>
                <a:path extrusionOk="0" h="5905" w="19515">
                  <a:moveTo>
                    <a:pt x="19515" y="0"/>
                  </a:moveTo>
                  <a:lnTo>
                    <a:pt x="19515" y="0"/>
                  </a:lnTo>
                  <a:cubicBezTo>
                    <a:pt x="17880" y="400"/>
                    <a:pt x="16212" y="834"/>
                    <a:pt x="14578" y="1268"/>
                  </a:cubicBezTo>
                  <a:cubicBezTo>
                    <a:pt x="12943" y="1701"/>
                    <a:pt x="11309" y="2135"/>
                    <a:pt x="9641" y="2569"/>
                  </a:cubicBezTo>
                  <a:lnTo>
                    <a:pt x="7206" y="3236"/>
                  </a:lnTo>
                  <a:cubicBezTo>
                    <a:pt x="6372" y="3469"/>
                    <a:pt x="5571" y="3770"/>
                    <a:pt x="4771" y="4070"/>
                  </a:cubicBezTo>
                  <a:cubicBezTo>
                    <a:pt x="3170" y="4637"/>
                    <a:pt x="1569" y="5237"/>
                    <a:pt x="1" y="5904"/>
                  </a:cubicBezTo>
                  <a:cubicBezTo>
                    <a:pt x="1635" y="5404"/>
                    <a:pt x="3270" y="4904"/>
                    <a:pt x="4871" y="4337"/>
                  </a:cubicBezTo>
                  <a:lnTo>
                    <a:pt x="6072" y="3936"/>
                  </a:lnTo>
                  <a:cubicBezTo>
                    <a:pt x="6472" y="3803"/>
                    <a:pt x="6872" y="3636"/>
                    <a:pt x="7273" y="3536"/>
                  </a:cubicBezTo>
                  <a:lnTo>
                    <a:pt x="9741" y="2836"/>
                  </a:lnTo>
                  <a:cubicBezTo>
                    <a:pt x="11376" y="2402"/>
                    <a:pt x="13010" y="1902"/>
                    <a:pt x="14645" y="1435"/>
                  </a:cubicBezTo>
                  <a:cubicBezTo>
                    <a:pt x="16279" y="968"/>
                    <a:pt x="17880" y="467"/>
                    <a:pt x="195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 flipH="1">
              <a:off x="2247425" y="3839684"/>
              <a:ext cx="432621" cy="123193"/>
            </a:xfrm>
            <a:custGeom>
              <a:rect b="b" l="l" r="r" t="t"/>
              <a:pathLst>
                <a:path extrusionOk="0" h="5538" w="19448">
                  <a:moveTo>
                    <a:pt x="19447" y="0"/>
                  </a:moveTo>
                  <a:lnTo>
                    <a:pt x="19447" y="0"/>
                  </a:lnTo>
                  <a:cubicBezTo>
                    <a:pt x="17813" y="367"/>
                    <a:pt x="16178" y="734"/>
                    <a:pt x="14511" y="1134"/>
                  </a:cubicBezTo>
                  <a:cubicBezTo>
                    <a:pt x="12876" y="1501"/>
                    <a:pt x="11242" y="1868"/>
                    <a:pt x="9574" y="2269"/>
                  </a:cubicBezTo>
                  <a:lnTo>
                    <a:pt x="7105" y="2902"/>
                  </a:lnTo>
                  <a:cubicBezTo>
                    <a:pt x="6305" y="3136"/>
                    <a:pt x="5504" y="3436"/>
                    <a:pt x="4704" y="3736"/>
                  </a:cubicBezTo>
                  <a:cubicBezTo>
                    <a:pt x="3136" y="4303"/>
                    <a:pt x="1535" y="4904"/>
                    <a:pt x="0" y="5538"/>
                  </a:cubicBezTo>
                  <a:cubicBezTo>
                    <a:pt x="1601" y="5037"/>
                    <a:pt x="3203" y="4537"/>
                    <a:pt x="4804" y="3970"/>
                  </a:cubicBezTo>
                  <a:lnTo>
                    <a:pt x="7205" y="3169"/>
                  </a:lnTo>
                  <a:cubicBezTo>
                    <a:pt x="8006" y="2969"/>
                    <a:pt x="8807" y="2769"/>
                    <a:pt x="9640" y="2535"/>
                  </a:cubicBezTo>
                  <a:cubicBezTo>
                    <a:pt x="11308" y="2135"/>
                    <a:pt x="12943" y="1735"/>
                    <a:pt x="14577" y="1301"/>
                  </a:cubicBezTo>
                  <a:cubicBezTo>
                    <a:pt x="16212" y="868"/>
                    <a:pt x="17813" y="434"/>
                    <a:pt x="1944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 flipH="1">
              <a:off x="2275632" y="3823356"/>
              <a:ext cx="436336" cy="119478"/>
            </a:xfrm>
            <a:custGeom>
              <a:rect b="b" l="l" r="r" t="t"/>
              <a:pathLst>
                <a:path extrusionOk="0" h="5371" w="19615">
                  <a:moveTo>
                    <a:pt x="19615" y="0"/>
                  </a:moveTo>
                  <a:lnTo>
                    <a:pt x="19615" y="0"/>
                  </a:lnTo>
                  <a:cubicBezTo>
                    <a:pt x="16279" y="634"/>
                    <a:pt x="12943" y="1301"/>
                    <a:pt x="9608" y="2002"/>
                  </a:cubicBezTo>
                  <a:lnTo>
                    <a:pt x="7106" y="2536"/>
                  </a:lnTo>
                  <a:lnTo>
                    <a:pt x="5838" y="2802"/>
                  </a:lnTo>
                  <a:cubicBezTo>
                    <a:pt x="5638" y="2836"/>
                    <a:pt x="5405" y="2902"/>
                    <a:pt x="5205" y="2969"/>
                  </a:cubicBezTo>
                  <a:cubicBezTo>
                    <a:pt x="5004" y="3036"/>
                    <a:pt x="4804" y="3136"/>
                    <a:pt x="4604" y="3203"/>
                  </a:cubicBezTo>
                  <a:cubicBezTo>
                    <a:pt x="3036" y="3870"/>
                    <a:pt x="1502" y="4570"/>
                    <a:pt x="1" y="5371"/>
                  </a:cubicBezTo>
                  <a:cubicBezTo>
                    <a:pt x="1602" y="4804"/>
                    <a:pt x="3170" y="4103"/>
                    <a:pt x="4738" y="3503"/>
                  </a:cubicBezTo>
                  <a:cubicBezTo>
                    <a:pt x="5105" y="3336"/>
                    <a:pt x="5505" y="3203"/>
                    <a:pt x="5905" y="3103"/>
                  </a:cubicBezTo>
                  <a:lnTo>
                    <a:pt x="7173" y="2802"/>
                  </a:lnTo>
                  <a:lnTo>
                    <a:pt x="9674" y="2269"/>
                  </a:lnTo>
                  <a:cubicBezTo>
                    <a:pt x="12977" y="1501"/>
                    <a:pt x="16279" y="768"/>
                    <a:pt x="196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 flipH="1">
              <a:off x="2311246" y="3798864"/>
              <a:ext cx="435579" cy="120234"/>
            </a:xfrm>
            <a:custGeom>
              <a:rect b="b" l="l" r="r" t="t"/>
              <a:pathLst>
                <a:path extrusionOk="0" h="5405" w="19581">
                  <a:moveTo>
                    <a:pt x="19581" y="1"/>
                  </a:moveTo>
                  <a:lnTo>
                    <a:pt x="19581" y="1"/>
                  </a:lnTo>
                  <a:cubicBezTo>
                    <a:pt x="16245" y="634"/>
                    <a:pt x="12943" y="1335"/>
                    <a:pt x="9607" y="2035"/>
                  </a:cubicBezTo>
                  <a:lnTo>
                    <a:pt x="7105" y="2536"/>
                  </a:lnTo>
                  <a:lnTo>
                    <a:pt x="5838" y="2836"/>
                  </a:lnTo>
                  <a:cubicBezTo>
                    <a:pt x="5637" y="2869"/>
                    <a:pt x="5437" y="2936"/>
                    <a:pt x="5237" y="3003"/>
                  </a:cubicBezTo>
                  <a:cubicBezTo>
                    <a:pt x="5004" y="3069"/>
                    <a:pt x="4837" y="3136"/>
                    <a:pt x="4637" y="3236"/>
                  </a:cubicBezTo>
                  <a:cubicBezTo>
                    <a:pt x="3069" y="3903"/>
                    <a:pt x="1501" y="4604"/>
                    <a:pt x="0" y="5404"/>
                  </a:cubicBezTo>
                  <a:cubicBezTo>
                    <a:pt x="1601" y="4804"/>
                    <a:pt x="3169" y="4137"/>
                    <a:pt x="4737" y="3536"/>
                  </a:cubicBezTo>
                  <a:cubicBezTo>
                    <a:pt x="5104" y="3336"/>
                    <a:pt x="5504" y="3203"/>
                    <a:pt x="5904" y="3103"/>
                  </a:cubicBezTo>
                  <a:lnTo>
                    <a:pt x="7172" y="2836"/>
                  </a:lnTo>
                  <a:lnTo>
                    <a:pt x="9674" y="2269"/>
                  </a:lnTo>
                  <a:cubicBezTo>
                    <a:pt x="12976" y="1535"/>
                    <a:pt x="16278" y="801"/>
                    <a:pt x="1958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 flipH="1">
              <a:off x="2345370" y="3775129"/>
              <a:ext cx="435602" cy="120234"/>
            </a:xfrm>
            <a:custGeom>
              <a:rect b="b" l="l" r="r" t="t"/>
              <a:pathLst>
                <a:path extrusionOk="0" h="5405" w="19582">
                  <a:moveTo>
                    <a:pt x="19581" y="0"/>
                  </a:moveTo>
                  <a:lnTo>
                    <a:pt x="19581" y="0"/>
                  </a:lnTo>
                  <a:cubicBezTo>
                    <a:pt x="16246" y="634"/>
                    <a:pt x="12910" y="1301"/>
                    <a:pt x="9574" y="2002"/>
                  </a:cubicBezTo>
                  <a:lnTo>
                    <a:pt x="7072" y="2535"/>
                  </a:lnTo>
                  <a:lnTo>
                    <a:pt x="5838" y="2802"/>
                  </a:lnTo>
                  <a:cubicBezTo>
                    <a:pt x="5605" y="2836"/>
                    <a:pt x="5405" y="2902"/>
                    <a:pt x="5204" y="2969"/>
                  </a:cubicBezTo>
                  <a:cubicBezTo>
                    <a:pt x="5004" y="3069"/>
                    <a:pt x="4804" y="3136"/>
                    <a:pt x="4604" y="3202"/>
                  </a:cubicBezTo>
                  <a:cubicBezTo>
                    <a:pt x="3036" y="3870"/>
                    <a:pt x="1502" y="4570"/>
                    <a:pt x="1" y="5404"/>
                  </a:cubicBezTo>
                  <a:cubicBezTo>
                    <a:pt x="1602" y="4804"/>
                    <a:pt x="3136" y="4136"/>
                    <a:pt x="4704" y="3503"/>
                  </a:cubicBezTo>
                  <a:cubicBezTo>
                    <a:pt x="5104" y="3336"/>
                    <a:pt x="5471" y="3202"/>
                    <a:pt x="5905" y="3102"/>
                  </a:cubicBezTo>
                  <a:lnTo>
                    <a:pt x="7139" y="2802"/>
                  </a:lnTo>
                  <a:lnTo>
                    <a:pt x="9641" y="2268"/>
                  </a:lnTo>
                  <a:cubicBezTo>
                    <a:pt x="12943" y="1535"/>
                    <a:pt x="16279" y="801"/>
                    <a:pt x="1958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 flipH="1">
              <a:off x="2379516" y="3751371"/>
              <a:ext cx="436336" cy="119500"/>
            </a:xfrm>
            <a:custGeom>
              <a:rect b="b" l="l" r="r" t="t"/>
              <a:pathLst>
                <a:path extrusionOk="0" h="5372" w="19615">
                  <a:moveTo>
                    <a:pt x="19615" y="1"/>
                  </a:moveTo>
                  <a:lnTo>
                    <a:pt x="19615" y="1"/>
                  </a:lnTo>
                  <a:cubicBezTo>
                    <a:pt x="16279" y="635"/>
                    <a:pt x="12943" y="1302"/>
                    <a:pt x="9608" y="2002"/>
                  </a:cubicBezTo>
                  <a:lnTo>
                    <a:pt x="7106" y="2503"/>
                  </a:lnTo>
                  <a:lnTo>
                    <a:pt x="5838" y="2803"/>
                  </a:lnTo>
                  <a:cubicBezTo>
                    <a:pt x="5638" y="2836"/>
                    <a:pt x="5405" y="2903"/>
                    <a:pt x="5205" y="2970"/>
                  </a:cubicBezTo>
                  <a:cubicBezTo>
                    <a:pt x="5004" y="3036"/>
                    <a:pt x="4804" y="3103"/>
                    <a:pt x="4604" y="3203"/>
                  </a:cubicBezTo>
                  <a:cubicBezTo>
                    <a:pt x="3036" y="3870"/>
                    <a:pt x="1502" y="4571"/>
                    <a:pt x="1" y="5371"/>
                  </a:cubicBezTo>
                  <a:cubicBezTo>
                    <a:pt x="1635" y="4804"/>
                    <a:pt x="3170" y="4104"/>
                    <a:pt x="4738" y="3503"/>
                  </a:cubicBezTo>
                  <a:cubicBezTo>
                    <a:pt x="5138" y="3336"/>
                    <a:pt x="5505" y="3170"/>
                    <a:pt x="5938" y="3070"/>
                  </a:cubicBezTo>
                  <a:lnTo>
                    <a:pt x="7173" y="2803"/>
                  </a:lnTo>
                  <a:lnTo>
                    <a:pt x="9674" y="2236"/>
                  </a:lnTo>
                  <a:cubicBezTo>
                    <a:pt x="12977" y="1502"/>
                    <a:pt x="16313" y="768"/>
                    <a:pt x="19615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 flipH="1">
              <a:off x="2424028" y="3732085"/>
              <a:ext cx="436336" cy="119478"/>
            </a:xfrm>
            <a:custGeom>
              <a:rect b="b" l="l" r="r" t="t"/>
              <a:pathLst>
                <a:path extrusionOk="0" h="5371" w="19615">
                  <a:moveTo>
                    <a:pt x="19614" y="0"/>
                  </a:moveTo>
                  <a:lnTo>
                    <a:pt x="19614" y="0"/>
                  </a:lnTo>
                  <a:cubicBezTo>
                    <a:pt x="16279" y="634"/>
                    <a:pt x="12943" y="1301"/>
                    <a:pt x="9607" y="2002"/>
                  </a:cubicBezTo>
                  <a:lnTo>
                    <a:pt x="7106" y="2502"/>
                  </a:lnTo>
                  <a:lnTo>
                    <a:pt x="5838" y="2802"/>
                  </a:lnTo>
                  <a:cubicBezTo>
                    <a:pt x="5638" y="2836"/>
                    <a:pt x="5404" y="2903"/>
                    <a:pt x="5204" y="2969"/>
                  </a:cubicBezTo>
                  <a:cubicBezTo>
                    <a:pt x="5004" y="3036"/>
                    <a:pt x="4804" y="3103"/>
                    <a:pt x="4604" y="3203"/>
                  </a:cubicBezTo>
                  <a:cubicBezTo>
                    <a:pt x="3036" y="3870"/>
                    <a:pt x="1502" y="4570"/>
                    <a:pt x="0" y="5371"/>
                  </a:cubicBezTo>
                  <a:cubicBezTo>
                    <a:pt x="1602" y="4804"/>
                    <a:pt x="3169" y="4103"/>
                    <a:pt x="4737" y="3503"/>
                  </a:cubicBezTo>
                  <a:cubicBezTo>
                    <a:pt x="5137" y="3336"/>
                    <a:pt x="5504" y="3169"/>
                    <a:pt x="5938" y="3069"/>
                  </a:cubicBezTo>
                  <a:lnTo>
                    <a:pt x="7172" y="2802"/>
                  </a:lnTo>
                  <a:lnTo>
                    <a:pt x="9674" y="2269"/>
                  </a:lnTo>
                  <a:cubicBezTo>
                    <a:pt x="12976" y="1502"/>
                    <a:pt x="16312" y="768"/>
                    <a:pt x="1961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 flipH="1">
              <a:off x="2468541" y="3712798"/>
              <a:ext cx="434868" cy="119478"/>
            </a:xfrm>
            <a:custGeom>
              <a:rect b="b" l="l" r="r" t="t"/>
              <a:pathLst>
                <a:path extrusionOk="0" h="5371" w="19549">
                  <a:moveTo>
                    <a:pt x="19548" y="0"/>
                  </a:moveTo>
                  <a:cubicBezTo>
                    <a:pt x="16212" y="634"/>
                    <a:pt x="12910" y="1301"/>
                    <a:pt x="9574" y="2002"/>
                  </a:cubicBezTo>
                  <a:lnTo>
                    <a:pt x="7072" y="2535"/>
                  </a:lnTo>
                  <a:lnTo>
                    <a:pt x="5838" y="2802"/>
                  </a:lnTo>
                  <a:cubicBezTo>
                    <a:pt x="5605" y="2836"/>
                    <a:pt x="5405" y="2902"/>
                    <a:pt x="5204" y="2969"/>
                  </a:cubicBezTo>
                  <a:cubicBezTo>
                    <a:pt x="5004" y="3036"/>
                    <a:pt x="4804" y="3136"/>
                    <a:pt x="4604" y="3202"/>
                  </a:cubicBezTo>
                  <a:cubicBezTo>
                    <a:pt x="3036" y="3870"/>
                    <a:pt x="1468" y="4570"/>
                    <a:pt x="1" y="5371"/>
                  </a:cubicBezTo>
                  <a:cubicBezTo>
                    <a:pt x="1569" y="4804"/>
                    <a:pt x="3136" y="4103"/>
                    <a:pt x="4704" y="3503"/>
                  </a:cubicBezTo>
                  <a:cubicBezTo>
                    <a:pt x="5071" y="3336"/>
                    <a:pt x="5471" y="3202"/>
                    <a:pt x="5872" y="3102"/>
                  </a:cubicBezTo>
                  <a:lnTo>
                    <a:pt x="7139" y="2802"/>
                  </a:lnTo>
                  <a:lnTo>
                    <a:pt x="9641" y="2268"/>
                  </a:lnTo>
                  <a:cubicBezTo>
                    <a:pt x="12943" y="1501"/>
                    <a:pt x="16246" y="767"/>
                    <a:pt x="19548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 flipH="1">
              <a:off x="2502687" y="3694246"/>
              <a:ext cx="435602" cy="114295"/>
            </a:xfrm>
            <a:custGeom>
              <a:rect b="b" l="l" r="r" t="t"/>
              <a:pathLst>
                <a:path extrusionOk="0" h="5138" w="19582">
                  <a:moveTo>
                    <a:pt x="19582" y="0"/>
                  </a:moveTo>
                  <a:cubicBezTo>
                    <a:pt x="16246" y="567"/>
                    <a:pt x="12910" y="1168"/>
                    <a:pt x="9574" y="1802"/>
                  </a:cubicBezTo>
                  <a:lnTo>
                    <a:pt x="7073" y="2302"/>
                  </a:lnTo>
                  <a:lnTo>
                    <a:pt x="5805" y="2569"/>
                  </a:lnTo>
                  <a:cubicBezTo>
                    <a:pt x="5605" y="2602"/>
                    <a:pt x="5371" y="2669"/>
                    <a:pt x="5171" y="2736"/>
                  </a:cubicBezTo>
                  <a:cubicBezTo>
                    <a:pt x="4971" y="2802"/>
                    <a:pt x="4771" y="2869"/>
                    <a:pt x="4571" y="2969"/>
                  </a:cubicBezTo>
                  <a:cubicBezTo>
                    <a:pt x="3036" y="3636"/>
                    <a:pt x="1502" y="4337"/>
                    <a:pt x="1" y="5137"/>
                  </a:cubicBezTo>
                  <a:cubicBezTo>
                    <a:pt x="1602" y="4537"/>
                    <a:pt x="3137" y="3903"/>
                    <a:pt x="4704" y="3269"/>
                  </a:cubicBezTo>
                  <a:cubicBezTo>
                    <a:pt x="5071" y="3102"/>
                    <a:pt x="5472" y="2936"/>
                    <a:pt x="5872" y="2836"/>
                  </a:cubicBezTo>
                  <a:lnTo>
                    <a:pt x="7106" y="2602"/>
                  </a:lnTo>
                  <a:lnTo>
                    <a:pt x="9608" y="2068"/>
                  </a:lnTo>
                  <a:cubicBezTo>
                    <a:pt x="12944" y="1401"/>
                    <a:pt x="16246" y="734"/>
                    <a:pt x="1958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 flipH="1">
              <a:off x="2537567" y="3676428"/>
              <a:ext cx="435579" cy="108355"/>
            </a:xfrm>
            <a:custGeom>
              <a:rect b="b" l="l" r="r" t="t"/>
              <a:pathLst>
                <a:path extrusionOk="0" h="4871" w="19581">
                  <a:moveTo>
                    <a:pt x="19581" y="1"/>
                  </a:moveTo>
                  <a:lnTo>
                    <a:pt x="19581" y="1"/>
                  </a:lnTo>
                  <a:cubicBezTo>
                    <a:pt x="16245" y="501"/>
                    <a:pt x="12909" y="1035"/>
                    <a:pt x="9574" y="1602"/>
                  </a:cubicBezTo>
                  <a:lnTo>
                    <a:pt x="7072" y="2035"/>
                  </a:lnTo>
                  <a:lnTo>
                    <a:pt x="5838" y="2269"/>
                  </a:lnTo>
                  <a:cubicBezTo>
                    <a:pt x="5604" y="2336"/>
                    <a:pt x="5404" y="2369"/>
                    <a:pt x="5204" y="2469"/>
                  </a:cubicBezTo>
                  <a:cubicBezTo>
                    <a:pt x="5004" y="2536"/>
                    <a:pt x="4804" y="2603"/>
                    <a:pt x="4603" y="2669"/>
                  </a:cubicBezTo>
                  <a:cubicBezTo>
                    <a:pt x="3036" y="3336"/>
                    <a:pt x="1501" y="4037"/>
                    <a:pt x="0" y="4871"/>
                  </a:cubicBezTo>
                  <a:cubicBezTo>
                    <a:pt x="1601" y="4270"/>
                    <a:pt x="3169" y="3603"/>
                    <a:pt x="4670" y="2969"/>
                  </a:cubicBezTo>
                  <a:cubicBezTo>
                    <a:pt x="5070" y="2803"/>
                    <a:pt x="5437" y="2669"/>
                    <a:pt x="5871" y="2569"/>
                  </a:cubicBezTo>
                  <a:lnTo>
                    <a:pt x="7105" y="2336"/>
                  </a:lnTo>
                  <a:lnTo>
                    <a:pt x="9607" y="1869"/>
                  </a:lnTo>
                  <a:cubicBezTo>
                    <a:pt x="12943" y="1268"/>
                    <a:pt x="16245" y="668"/>
                    <a:pt x="1958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 flipH="1">
              <a:off x="2570956" y="3663081"/>
              <a:ext cx="436336" cy="97233"/>
            </a:xfrm>
            <a:custGeom>
              <a:rect b="b" l="l" r="r" t="t"/>
              <a:pathLst>
                <a:path extrusionOk="0" h="4371" w="19615">
                  <a:moveTo>
                    <a:pt x="19615" y="0"/>
                  </a:moveTo>
                  <a:lnTo>
                    <a:pt x="19615" y="0"/>
                  </a:lnTo>
                  <a:cubicBezTo>
                    <a:pt x="17914" y="200"/>
                    <a:pt x="16279" y="401"/>
                    <a:pt x="14578" y="601"/>
                  </a:cubicBezTo>
                  <a:cubicBezTo>
                    <a:pt x="12877" y="834"/>
                    <a:pt x="11209" y="1034"/>
                    <a:pt x="9541" y="1268"/>
                  </a:cubicBezTo>
                  <a:lnTo>
                    <a:pt x="7072" y="1601"/>
                  </a:lnTo>
                  <a:lnTo>
                    <a:pt x="5805" y="1802"/>
                  </a:lnTo>
                  <a:cubicBezTo>
                    <a:pt x="5605" y="1835"/>
                    <a:pt x="5371" y="1902"/>
                    <a:pt x="5171" y="1968"/>
                  </a:cubicBezTo>
                  <a:cubicBezTo>
                    <a:pt x="4971" y="2035"/>
                    <a:pt x="4771" y="2135"/>
                    <a:pt x="4571" y="2202"/>
                  </a:cubicBezTo>
                  <a:cubicBezTo>
                    <a:pt x="3003" y="2869"/>
                    <a:pt x="1468" y="3569"/>
                    <a:pt x="1" y="4370"/>
                  </a:cubicBezTo>
                  <a:cubicBezTo>
                    <a:pt x="1569" y="3803"/>
                    <a:pt x="3136" y="3102"/>
                    <a:pt x="4671" y="2502"/>
                  </a:cubicBezTo>
                  <a:cubicBezTo>
                    <a:pt x="5071" y="2335"/>
                    <a:pt x="5438" y="2202"/>
                    <a:pt x="5838" y="2102"/>
                  </a:cubicBezTo>
                  <a:lnTo>
                    <a:pt x="7106" y="1902"/>
                  </a:lnTo>
                  <a:lnTo>
                    <a:pt x="9608" y="1535"/>
                  </a:lnTo>
                  <a:cubicBezTo>
                    <a:pt x="12943" y="1034"/>
                    <a:pt x="16279" y="534"/>
                    <a:pt x="1961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 flipH="1">
              <a:off x="2660737" y="4078617"/>
              <a:ext cx="474174" cy="162522"/>
            </a:xfrm>
            <a:custGeom>
              <a:rect b="b" l="l" r="r" t="t"/>
              <a:pathLst>
                <a:path extrusionOk="0" h="7306" w="21316">
                  <a:moveTo>
                    <a:pt x="21316" y="0"/>
                  </a:moveTo>
                  <a:cubicBezTo>
                    <a:pt x="19481" y="501"/>
                    <a:pt x="17680" y="1001"/>
                    <a:pt x="15878" y="1535"/>
                  </a:cubicBezTo>
                  <a:lnTo>
                    <a:pt x="13176" y="2335"/>
                  </a:lnTo>
                  <a:cubicBezTo>
                    <a:pt x="12276" y="2636"/>
                    <a:pt x="11408" y="2969"/>
                    <a:pt x="10541" y="3269"/>
                  </a:cubicBezTo>
                  <a:cubicBezTo>
                    <a:pt x="8773" y="3936"/>
                    <a:pt x="7005" y="4570"/>
                    <a:pt x="5237" y="5271"/>
                  </a:cubicBezTo>
                  <a:cubicBezTo>
                    <a:pt x="3503" y="5938"/>
                    <a:pt x="1735" y="6605"/>
                    <a:pt x="0" y="7306"/>
                  </a:cubicBezTo>
                  <a:cubicBezTo>
                    <a:pt x="1802" y="6705"/>
                    <a:pt x="3570" y="6105"/>
                    <a:pt x="5337" y="5471"/>
                  </a:cubicBezTo>
                  <a:lnTo>
                    <a:pt x="10641" y="3570"/>
                  </a:lnTo>
                  <a:cubicBezTo>
                    <a:pt x="11509" y="3236"/>
                    <a:pt x="12409" y="2902"/>
                    <a:pt x="13276" y="2602"/>
                  </a:cubicBezTo>
                  <a:lnTo>
                    <a:pt x="15945" y="1768"/>
                  </a:lnTo>
                  <a:cubicBezTo>
                    <a:pt x="17746" y="1201"/>
                    <a:pt x="19548" y="634"/>
                    <a:pt x="2131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 flipH="1">
              <a:off x="2097538" y="3896075"/>
              <a:ext cx="479380" cy="152868"/>
            </a:xfrm>
            <a:custGeom>
              <a:rect b="b" l="l" r="r" t="t"/>
              <a:pathLst>
                <a:path extrusionOk="0" h="6872" w="21550">
                  <a:moveTo>
                    <a:pt x="21550" y="0"/>
                  </a:moveTo>
                  <a:cubicBezTo>
                    <a:pt x="19715" y="434"/>
                    <a:pt x="17880" y="934"/>
                    <a:pt x="16079" y="1435"/>
                  </a:cubicBezTo>
                  <a:lnTo>
                    <a:pt x="13344" y="2169"/>
                  </a:lnTo>
                  <a:cubicBezTo>
                    <a:pt x="12443" y="2469"/>
                    <a:pt x="11542" y="2736"/>
                    <a:pt x="10642" y="3069"/>
                  </a:cubicBezTo>
                  <a:cubicBezTo>
                    <a:pt x="8874" y="3670"/>
                    <a:pt x="7073" y="4270"/>
                    <a:pt x="5305" y="4904"/>
                  </a:cubicBezTo>
                  <a:cubicBezTo>
                    <a:pt x="3537" y="5538"/>
                    <a:pt x="1769" y="6205"/>
                    <a:pt x="1" y="6872"/>
                  </a:cubicBezTo>
                  <a:cubicBezTo>
                    <a:pt x="1802" y="6305"/>
                    <a:pt x="3603" y="5738"/>
                    <a:pt x="5371" y="5137"/>
                  </a:cubicBezTo>
                  <a:lnTo>
                    <a:pt x="10742" y="3336"/>
                  </a:lnTo>
                  <a:cubicBezTo>
                    <a:pt x="11643" y="3036"/>
                    <a:pt x="12543" y="2736"/>
                    <a:pt x="13410" y="2435"/>
                  </a:cubicBezTo>
                  <a:lnTo>
                    <a:pt x="16146" y="1668"/>
                  </a:lnTo>
                  <a:cubicBezTo>
                    <a:pt x="17947" y="1135"/>
                    <a:pt x="19748" y="567"/>
                    <a:pt x="2155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 flipH="1">
              <a:off x="2158312" y="2199493"/>
              <a:ext cx="1489458" cy="911845"/>
            </a:xfrm>
            <a:custGeom>
              <a:rect b="b" l="l" r="r" t="t"/>
              <a:pathLst>
                <a:path extrusionOk="0" h="40991" w="66957">
                  <a:moveTo>
                    <a:pt x="3501" y="0"/>
                  </a:moveTo>
                  <a:cubicBezTo>
                    <a:pt x="790" y="0"/>
                    <a:pt x="1" y="5263"/>
                    <a:pt x="1340" y="9387"/>
                  </a:cubicBezTo>
                  <a:cubicBezTo>
                    <a:pt x="4175" y="17993"/>
                    <a:pt x="20053" y="39575"/>
                    <a:pt x="29060" y="40876"/>
                  </a:cubicBezTo>
                  <a:cubicBezTo>
                    <a:pt x="29586" y="40954"/>
                    <a:pt x="30238" y="40991"/>
                    <a:pt x="30991" y="40991"/>
                  </a:cubicBezTo>
                  <a:cubicBezTo>
                    <a:pt x="38629" y="40991"/>
                    <a:pt x="56725" y="37238"/>
                    <a:pt x="61249" y="34839"/>
                  </a:cubicBezTo>
                  <a:cubicBezTo>
                    <a:pt x="66957" y="31821"/>
                    <a:pt x="59021" y="14676"/>
                    <a:pt x="55107" y="14676"/>
                  </a:cubicBezTo>
                  <a:cubicBezTo>
                    <a:pt x="55041" y="14676"/>
                    <a:pt x="54975" y="14681"/>
                    <a:pt x="54911" y="14691"/>
                  </a:cubicBezTo>
                  <a:cubicBezTo>
                    <a:pt x="49808" y="15458"/>
                    <a:pt x="36698" y="20729"/>
                    <a:pt x="32329" y="20895"/>
                  </a:cubicBezTo>
                  <a:cubicBezTo>
                    <a:pt x="32316" y="20896"/>
                    <a:pt x="32304" y="20896"/>
                    <a:pt x="32291" y="20896"/>
                  </a:cubicBezTo>
                  <a:cubicBezTo>
                    <a:pt x="29676" y="20896"/>
                    <a:pt x="17462" y="10609"/>
                    <a:pt x="5843" y="1048"/>
                  </a:cubicBezTo>
                  <a:cubicBezTo>
                    <a:pt x="4948" y="318"/>
                    <a:pt x="4167" y="0"/>
                    <a:pt x="35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 flipH="1">
              <a:off x="1989205" y="2469926"/>
              <a:ext cx="431130" cy="333875"/>
            </a:xfrm>
            <a:custGeom>
              <a:rect b="b" l="l" r="r" t="t"/>
              <a:pathLst>
                <a:path extrusionOk="0" h="15009" w="19381">
                  <a:moveTo>
                    <a:pt x="9594" y="1"/>
                  </a:moveTo>
                  <a:cubicBezTo>
                    <a:pt x="8153" y="1"/>
                    <a:pt x="6721" y="89"/>
                    <a:pt x="5371" y="132"/>
                  </a:cubicBezTo>
                  <a:lnTo>
                    <a:pt x="0" y="8071"/>
                  </a:lnTo>
                  <a:cubicBezTo>
                    <a:pt x="0" y="8071"/>
                    <a:pt x="10839" y="6562"/>
                    <a:pt x="12222" y="6562"/>
                  </a:cubicBezTo>
                  <a:cubicBezTo>
                    <a:pt x="12278" y="6562"/>
                    <a:pt x="12319" y="6565"/>
                    <a:pt x="12342" y="6570"/>
                  </a:cubicBezTo>
                  <a:cubicBezTo>
                    <a:pt x="12943" y="6704"/>
                    <a:pt x="12809" y="7538"/>
                    <a:pt x="12709" y="8238"/>
                  </a:cubicBezTo>
                  <a:cubicBezTo>
                    <a:pt x="12609" y="8939"/>
                    <a:pt x="8973" y="13942"/>
                    <a:pt x="12042" y="14910"/>
                  </a:cubicBezTo>
                  <a:cubicBezTo>
                    <a:pt x="12251" y="14977"/>
                    <a:pt x="12461" y="15008"/>
                    <a:pt x="12672" y="15008"/>
                  </a:cubicBezTo>
                  <a:cubicBezTo>
                    <a:pt x="15601" y="15008"/>
                    <a:pt x="18672" y="8929"/>
                    <a:pt x="19014" y="7871"/>
                  </a:cubicBezTo>
                  <a:cubicBezTo>
                    <a:pt x="19381" y="6704"/>
                    <a:pt x="18147" y="1800"/>
                    <a:pt x="15078" y="733"/>
                  </a:cubicBezTo>
                  <a:cubicBezTo>
                    <a:pt x="13345" y="149"/>
                    <a:pt x="11463" y="1"/>
                    <a:pt x="959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 flipH="1">
              <a:off x="1923894" y="2481471"/>
              <a:ext cx="431153" cy="331095"/>
            </a:xfrm>
            <a:custGeom>
              <a:rect b="b" l="l" r="r" t="t"/>
              <a:pathLst>
                <a:path extrusionOk="0" h="14884" w="19382">
                  <a:moveTo>
                    <a:pt x="8088" y="0"/>
                  </a:moveTo>
                  <a:cubicBezTo>
                    <a:pt x="5497" y="0"/>
                    <a:pt x="3142" y="119"/>
                    <a:pt x="2611" y="119"/>
                  </a:cubicBezTo>
                  <a:cubicBezTo>
                    <a:pt x="2549" y="119"/>
                    <a:pt x="2512" y="117"/>
                    <a:pt x="2502" y="114"/>
                  </a:cubicBezTo>
                  <a:lnTo>
                    <a:pt x="1" y="7886"/>
                  </a:lnTo>
                  <a:cubicBezTo>
                    <a:pt x="1" y="7886"/>
                    <a:pt x="10803" y="6443"/>
                    <a:pt x="12215" y="6443"/>
                  </a:cubicBezTo>
                  <a:cubicBezTo>
                    <a:pt x="12275" y="6443"/>
                    <a:pt x="12318" y="6446"/>
                    <a:pt x="12343" y="6452"/>
                  </a:cubicBezTo>
                  <a:cubicBezTo>
                    <a:pt x="12943" y="6585"/>
                    <a:pt x="12776" y="7419"/>
                    <a:pt x="12676" y="8119"/>
                  </a:cubicBezTo>
                  <a:cubicBezTo>
                    <a:pt x="12610" y="8820"/>
                    <a:pt x="8940" y="13823"/>
                    <a:pt x="12043" y="14791"/>
                  </a:cubicBezTo>
                  <a:cubicBezTo>
                    <a:pt x="12242" y="14854"/>
                    <a:pt x="12444" y="14883"/>
                    <a:pt x="12647" y="14883"/>
                  </a:cubicBezTo>
                  <a:cubicBezTo>
                    <a:pt x="15554" y="14883"/>
                    <a:pt x="18638" y="8777"/>
                    <a:pt x="18981" y="7686"/>
                  </a:cubicBezTo>
                  <a:cubicBezTo>
                    <a:pt x="19381" y="6552"/>
                    <a:pt x="18114" y="1648"/>
                    <a:pt x="15045" y="614"/>
                  </a:cubicBezTo>
                  <a:cubicBezTo>
                    <a:pt x="13585" y="122"/>
                    <a:pt x="10715" y="0"/>
                    <a:pt x="808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 flipH="1">
              <a:off x="2064883" y="2621748"/>
              <a:ext cx="161788" cy="174201"/>
            </a:xfrm>
            <a:custGeom>
              <a:rect b="b" l="l" r="r" t="t"/>
              <a:pathLst>
                <a:path extrusionOk="0" h="7831" w="7273">
                  <a:moveTo>
                    <a:pt x="6403" y="0"/>
                  </a:moveTo>
                  <a:cubicBezTo>
                    <a:pt x="6314" y="0"/>
                    <a:pt x="6225" y="5"/>
                    <a:pt x="6138" y="12"/>
                  </a:cubicBezTo>
                  <a:cubicBezTo>
                    <a:pt x="5504" y="45"/>
                    <a:pt x="4837" y="112"/>
                    <a:pt x="4203" y="212"/>
                  </a:cubicBezTo>
                  <a:cubicBezTo>
                    <a:pt x="3536" y="312"/>
                    <a:pt x="2869" y="446"/>
                    <a:pt x="2169" y="546"/>
                  </a:cubicBezTo>
                  <a:cubicBezTo>
                    <a:pt x="1468" y="646"/>
                    <a:pt x="768" y="779"/>
                    <a:pt x="67" y="979"/>
                  </a:cubicBezTo>
                  <a:cubicBezTo>
                    <a:pt x="0" y="979"/>
                    <a:pt x="34" y="1080"/>
                    <a:pt x="67" y="1080"/>
                  </a:cubicBezTo>
                  <a:cubicBezTo>
                    <a:pt x="668" y="1046"/>
                    <a:pt x="1268" y="979"/>
                    <a:pt x="1868" y="879"/>
                  </a:cubicBezTo>
                  <a:cubicBezTo>
                    <a:pt x="2536" y="779"/>
                    <a:pt x="3203" y="713"/>
                    <a:pt x="3870" y="613"/>
                  </a:cubicBezTo>
                  <a:cubicBezTo>
                    <a:pt x="4570" y="546"/>
                    <a:pt x="5137" y="446"/>
                    <a:pt x="5771" y="412"/>
                  </a:cubicBezTo>
                  <a:cubicBezTo>
                    <a:pt x="5921" y="362"/>
                    <a:pt x="6071" y="337"/>
                    <a:pt x="6222" y="337"/>
                  </a:cubicBezTo>
                  <a:cubicBezTo>
                    <a:pt x="6372" y="337"/>
                    <a:pt x="6522" y="362"/>
                    <a:pt x="6672" y="412"/>
                  </a:cubicBezTo>
                  <a:cubicBezTo>
                    <a:pt x="6872" y="546"/>
                    <a:pt x="6805" y="1146"/>
                    <a:pt x="6805" y="1346"/>
                  </a:cubicBezTo>
                  <a:cubicBezTo>
                    <a:pt x="6739" y="1947"/>
                    <a:pt x="6538" y="2514"/>
                    <a:pt x="6172" y="2981"/>
                  </a:cubicBezTo>
                  <a:cubicBezTo>
                    <a:pt x="5805" y="3481"/>
                    <a:pt x="5538" y="4015"/>
                    <a:pt x="5304" y="4582"/>
                  </a:cubicBezTo>
                  <a:cubicBezTo>
                    <a:pt x="5071" y="5082"/>
                    <a:pt x="4937" y="5649"/>
                    <a:pt x="4904" y="6250"/>
                  </a:cubicBezTo>
                  <a:cubicBezTo>
                    <a:pt x="4937" y="6784"/>
                    <a:pt x="5037" y="7284"/>
                    <a:pt x="5204" y="7818"/>
                  </a:cubicBezTo>
                  <a:cubicBezTo>
                    <a:pt x="5213" y="7827"/>
                    <a:pt x="5229" y="7831"/>
                    <a:pt x="5247" y="7831"/>
                  </a:cubicBezTo>
                  <a:cubicBezTo>
                    <a:pt x="5297" y="7831"/>
                    <a:pt x="5362" y="7800"/>
                    <a:pt x="5338" y="7751"/>
                  </a:cubicBezTo>
                  <a:cubicBezTo>
                    <a:pt x="5104" y="7151"/>
                    <a:pt x="5271" y="6383"/>
                    <a:pt x="5404" y="5783"/>
                  </a:cubicBezTo>
                  <a:cubicBezTo>
                    <a:pt x="5571" y="5082"/>
                    <a:pt x="5805" y="4449"/>
                    <a:pt x="6172" y="3848"/>
                  </a:cubicBezTo>
                  <a:cubicBezTo>
                    <a:pt x="6505" y="3348"/>
                    <a:pt x="6805" y="2814"/>
                    <a:pt x="7072" y="2280"/>
                  </a:cubicBezTo>
                  <a:cubicBezTo>
                    <a:pt x="7239" y="1680"/>
                    <a:pt x="7272" y="1080"/>
                    <a:pt x="7172" y="512"/>
                  </a:cubicBezTo>
                  <a:cubicBezTo>
                    <a:pt x="7092" y="85"/>
                    <a:pt x="6756" y="0"/>
                    <a:pt x="6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 flipH="1">
              <a:off x="1702045" y="2395783"/>
              <a:ext cx="872649" cy="593541"/>
            </a:xfrm>
            <a:custGeom>
              <a:rect b="b" l="l" r="r" t="t"/>
              <a:pathLst>
                <a:path extrusionOk="0" h="26682" w="39229">
                  <a:moveTo>
                    <a:pt x="35388" y="1"/>
                  </a:moveTo>
                  <a:cubicBezTo>
                    <a:pt x="30443" y="1"/>
                    <a:pt x="17283" y="1202"/>
                    <a:pt x="13344" y="2898"/>
                  </a:cubicBezTo>
                  <a:cubicBezTo>
                    <a:pt x="11042" y="3866"/>
                    <a:pt x="1" y="8903"/>
                    <a:pt x="1" y="8903"/>
                  </a:cubicBezTo>
                  <a:lnTo>
                    <a:pt x="5939" y="26682"/>
                  </a:lnTo>
                  <a:cubicBezTo>
                    <a:pt x="5939" y="26682"/>
                    <a:pt x="14711" y="25848"/>
                    <a:pt x="17480" y="25715"/>
                  </a:cubicBezTo>
                  <a:cubicBezTo>
                    <a:pt x="20215" y="25581"/>
                    <a:pt x="24352" y="24347"/>
                    <a:pt x="27120" y="22179"/>
                  </a:cubicBezTo>
                  <a:cubicBezTo>
                    <a:pt x="29889" y="19977"/>
                    <a:pt x="33191" y="15707"/>
                    <a:pt x="30389" y="15307"/>
                  </a:cubicBezTo>
                  <a:cubicBezTo>
                    <a:pt x="30253" y="15289"/>
                    <a:pt x="30116" y="15281"/>
                    <a:pt x="29978" y="15281"/>
                  </a:cubicBezTo>
                  <a:cubicBezTo>
                    <a:pt x="27599" y="15281"/>
                    <a:pt x="24916" y="17802"/>
                    <a:pt x="22433" y="17802"/>
                  </a:cubicBezTo>
                  <a:cubicBezTo>
                    <a:pt x="22124" y="17802"/>
                    <a:pt x="21818" y="17763"/>
                    <a:pt x="21516" y="17675"/>
                  </a:cubicBezTo>
                  <a:cubicBezTo>
                    <a:pt x="18614" y="16842"/>
                    <a:pt x="18014" y="13139"/>
                    <a:pt x="18447" y="11404"/>
                  </a:cubicBezTo>
                  <a:cubicBezTo>
                    <a:pt x="18914" y="9636"/>
                    <a:pt x="20849" y="6868"/>
                    <a:pt x="26987" y="6267"/>
                  </a:cubicBezTo>
                  <a:cubicBezTo>
                    <a:pt x="38629" y="5100"/>
                    <a:pt x="39229" y="530"/>
                    <a:pt x="37061" y="96"/>
                  </a:cubicBezTo>
                  <a:cubicBezTo>
                    <a:pt x="36762" y="32"/>
                    <a:pt x="36180" y="1"/>
                    <a:pt x="3538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 flipH="1">
              <a:off x="1969163" y="2534436"/>
              <a:ext cx="201851" cy="261268"/>
            </a:xfrm>
            <a:custGeom>
              <a:rect b="b" l="l" r="r" t="t"/>
              <a:pathLst>
                <a:path extrusionOk="0" h="11745" w="9074">
                  <a:moveTo>
                    <a:pt x="8973" y="1"/>
                  </a:moveTo>
                  <a:cubicBezTo>
                    <a:pt x="7472" y="168"/>
                    <a:pt x="2802" y="535"/>
                    <a:pt x="834" y="3904"/>
                  </a:cubicBezTo>
                  <a:cubicBezTo>
                    <a:pt x="0" y="5271"/>
                    <a:pt x="34" y="6739"/>
                    <a:pt x="334" y="8207"/>
                  </a:cubicBezTo>
                  <a:cubicBezTo>
                    <a:pt x="601" y="9541"/>
                    <a:pt x="1168" y="10942"/>
                    <a:pt x="2502" y="11509"/>
                  </a:cubicBezTo>
                  <a:cubicBezTo>
                    <a:pt x="2917" y="11675"/>
                    <a:pt x="3347" y="11744"/>
                    <a:pt x="3782" y="11744"/>
                  </a:cubicBezTo>
                  <a:cubicBezTo>
                    <a:pt x="5094" y="11744"/>
                    <a:pt x="6453" y="11118"/>
                    <a:pt x="7606" y="10642"/>
                  </a:cubicBezTo>
                  <a:cubicBezTo>
                    <a:pt x="7687" y="10615"/>
                    <a:pt x="7658" y="10566"/>
                    <a:pt x="7592" y="10566"/>
                  </a:cubicBezTo>
                  <a:cubicBezTo>
                    <a:pt x="7576" y="10566"/>
                    <a:pt x="7558" y="10569"/>
                    <a:pt x="7539" y="10575"/>
                  </a:cubicBezTo>
                  <a:cubicBezTo>
                    <a:pt x="6490" y="10968"/>
                    <a:pt x="5297" y="11465"/>
                    <a:pt x="4138" y="11465"/>
                  </a:cubicBezTo>
                  <a:cubicBezTo>
                    <a:pt x="3822" y="11465"/>
                    <a:pt x="3509" y="11428"/>
                    <a:pt x="3203" y="11342"/>
                  </a:cubicBezTo>
                  <a:cubicBezTo>
                    <a:pt x="1735" y="10942"/>
                    <a:pt x="1068" y="9675"/>
                    <a:pt x="767" y="8240"/>
                  </a:cubicBezTo>
                  <a:cubicBezTo>
                    <a:pt x="467" y="6839"/>
                    <a:pt x="501" y="5338"/>
                    <a:pt x="1268" y="4037"/>
                  </a:cubicBezTo>
                  <a:cubicBezTo>
                    <a:pt x="2002" y="2903"/>
                    <a:pt x="3036" y="2002"/>
                    <a:pt x="4270" y="1469"/>
                  </a:cubicBezTo>
                  <a:cubicBezTo>
                    <a:pt x="5771" y="802"/>
                    <a:pt x="7372" y="335"/>
                    <a:pt x="9007" y="134"/>
                  </a:cubicBezTo>
                  <a:cubicBezTo>
                    <a:pt x="9073" y="134"/>
                    <a:pt x="9040" y="1"/>
                    <a:pt x="89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 flipH="1">
              <a:off x="3094826" y="2192842"/>
              <a:ext cx="577881" cy="644371"/>
            </a:xfrm>
            <a:custGeom>
              <a:rect b="b" l="l" r="r" t="t"/>
              <a:pathLst>
                <a:path extrusionOk="0" h="28967" w="25978">
                  <a:moveTo>
                    <a:pt x="4991" y="1"/>
                  </a:moveTo>
                  <a:cubicBezTo>
                    <a:pt x="1831" y="1"/>
                    <a:pt x="0" y="3908"/>
                    <a:pt x="3061" y="11254"/>
                  </a:cubicBezTo>
                  <a:cubicBezTo>
                    <a:pt x="5696" y="17425"/>
                    <a:pt x="8865" y="23329"/>
                    <a:pt x="12501" y="28967"/>
                  </a:cubicBezTo>
                  <a:cubicBezTo>
                    <a:pt x="12735" y="28666"/>
                    <a:pt x="15403" y="26098"/>
                    <a:pt x="18272" y="23296"/>
                  </a:cubicBezTo>
                  <a:cubicBezTo>
                    <a:pt x="21941" y="19760"/>
                    <a:pt x="25978" y="15857"/>
                    <a:pt x="25978" y="15857"/>
                  </a:cubicBezTo>
                  <a:cubicBezTo>
                    <a:pt x="25978" y="15857"/>
                    <a:pt x="12868" y="4216"/>
                    <a:pt x="8132" y="1080"/>
                  </a:cubicBezTo>
                  <a:cubicBezTo>
                    <a:pt x="7598" y="713"/>
                    <a:pt x="7031" y="446"/>
                    <a:pt x="6430" y="246"/>
                  </a:cubicBezTo>
                  <a:cubicBezTo>
                    <a:pt x="5930" y="82"/>
                    <a:pt x="5446" y="1"/>
                    <a:pt x="49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 flipH="1">
              <a:off x="3134889" y="2268052"/>
              <a:ext cx="514994" cy="455110"/>
            </a:xfrm>
            <a:custGeom>
              <a:rect b="b" l="l" r="r" t="t"/>
              <a:pathLst>
                <a:path extrusionOk="0" h="20459" w="23151">
                  <a:moveTo>
                    <a:pt x="3269" y="1"/>
                  </a:moveTo>
                  <a:cubicBezTo>
                    <a:pt x="2936" y="1"/>
                    <a:pt x="2802" y="368"/>
                    <a:pt x="3003" y="601"/>
                  </a:cubicBezTo>
                  <a:cubicBezTo>
                    <a:pt x="3079" y="678"/>
                    <a:pt x="3173" y="711"/>
                    <a:pt x="3266" y="711"/>
                  </a:cubicBezTo>
                  <a:cubicBezTo>
                    <a:pt x="3455" y="711"/>
                    <a:pt x="3636" y="570"/>
                    <a:pt x="3636" y="368"/>
                  </a:cubicBezTo>
                  <a:cubicBezTo>
                    <a:pt x="3636" y="134"/>
                    <a:pt x="3470" y="1"/>
                    <a:pt x="3269" y="1"/>
                  </a:cubicBezTo>
                  <a:close/>
                  <a:moveTo>
                    <a:pt x="8840" y="1"/>
                  </a:moveTo>
                  <a:cubicBezTo>
                    <a:pt x="8540" y="1"/>
                    <a:pt x="8373" y="368"/>
                    <a:pt x="8607" y="601"/>
                  </a:cubicBezTo>
                  <a:cubicBezTo>
                    <a:pt x="8672" y="678"/>
                    <a:pt x="8759" y="711"/>
                    <a:pt x="8846" y="711"/>
                  </a:cubicBezTo>
                  <a:cubicBezTo>
                    <a:pt x="9026" y="711"/>
                    <a:pt x="9207" y="570"/>
                    <a:pt x="9207" y="368"/>
                  </a:cubicBezTo>
                  <a:cubicBezTo>
                    <a:pt x="9207" y="134"/>
                    <a:pt x="9040" y="1"/>
                    <a:pt x="8840" y="1"/>
                  </a:cubicBezTo>
                  <a:close/>
                  <a:moveTo>
                    <a:pt x="501" y="4037"/>
                  </a:moveTo>
                  <a:cubicBezTo>
                    <a:pt x="167" y="4037"/>
                    <a:pt x="0" y="4437"/>
                    <a:pt x="234" y="4671"/>
                  </a:cubicBezTo>
                  <a:cubicBezTo>
                    <a:pt x="309" y="4746"/>
                    <a:pt x="398" y="4780"/>
                    <a:pt x="484" y="4780"/>
                  </a:cubicBezTo>
                  <a:cubicBezTo>
                    <a:pt x="666" y="4780"/>
                    <a:pt x="834" y="4630"/>
                    <a:pt x="834" y="4404"/>
                  </a:cubicBezTo>
                  <a:cubicBezTo>
                    <a:pt x="834" y="4204"/>
                    <a:pt x="701" y="4037"/>
                    <a:pt x="501" y="4037"/>
                  </a:cubicBezTo>
                  <a:close/>
                  <a:moveTo>
                    <a:pt x="6071" y="4037"/>
                  </a:moveTo>
                  <a:cubicBezTo>
                    <a:pt x="5738" y="4037"/>
                    <a:pt x="5571" y="4437"/>
                    <a:pt x="5805" y="4671"/>
                  </a:cubicBezTo>
                  <a:cubicBezTo>
                    <a:pt x="5880" y="4746"/>
                    <a:pt x="5972" y="4780"/>
                    <a:pt x="6063" y="4780"/>
                  </a:cubicBezTo>
                  <a:cubicBezTo>
                    <a:pt x="6254" y="4780"/>
                    <a:pt x="6438" y="4630"/>
                    <a:pt x="6438" y="4404"/>
                  </a:cubicBezTo>
                  <a:cubicBezTo>
                    <a:pt x="6438" y="4204"/>
                    <a:pt x="6272" y="4037"/>
                    <a:pt x="6071" y="4037"/>
                  </a:cubicBezTo>
                  <a:close/>
                  <a:moveTo>
                    <a:pt x="11642" y="4037"/>
                  </a:moveTo>
                  <a:cubicBezTo>
                    <a:pt x="11309" y="4037"/>
                    <a:pt x="11142" y="4437"/>
                    <a:pt x="11375" y="4671"/>
                  </a:cubicBezTo>
                  <a:cubicBezTo>
                    <a:pt x="11450" y="4746"/>
                    <a:pt x="11543" y="4780"/>
                    <a:pt x="11634" y="4780"/>
                  </a:cubicBezTo>
                  <a:cubicBezTo>
                    <a:pt x="11825" y="4780"/>
                    <a:pt x="12009" y="4630"/>
                    <a:pt x="12009" y="4404"/>
                  </a:cubicBezTo>
                  <a:cubicBezTo>
                    <a:pt x="12009" y="4204"/>
                    <a:pt x="11842" y="4037"/>
                    <a:pt x="11642" y="4037"/>
                  </a:cubicBezTo>
                  <a:close/>
                  <a:moveTo>
                    <a:pt x="19748" y="7940"/>
                  </a:moveTo>
                  <a:lnTo>
                    <a:pt x="19748" y="7940"/>
                  </a:lnTo>
                  <a:cubicBezTo>
                    <a:pt x="19500" y="8212"/>
                    <a:pt x="19749" y="8540"/>
                    <a:pt x="20017" y="8540"/>
                  </a:cubicBezTo>
                  <a:cubicBezTo>
                    <a:pt x="20110" y="8540"/>
                    <a:pt x="20204" y="8501"/>
                    <a:pt x="20282" y="8407"/>
                  </a:cubicBezTo>
                  <a:lnTo>
                    <a:pt x="19748" y="7940"/>
                  </a:lnTo>
                  <a:close/>
                  <a:moveTo>
                    <a:pt x="3269" y="7840"/>
                  </a:moveTo>
                  <a:cubicBezTo>
                    <a:pt x="2936" y="7840"/>
                    <a:pt x="2802" y="8240"/>
                    <a:pt x="3003" y="8440"/>
                  </a:cubicBezTo>
                  <a:cubicBezTo>
                    <a:pt x="3079" y="8517"/>
                    <a:pt x="3173" y="8550"/>
                    <a:pt x="3266" y="8550"/>
                  </a:cubicBezTo>
                  <a:cubicBezTo>
                    <a:pt x="3455" y="8550"/>
                    <a:pt x="3636" y="8408"/>
                    <a:pt x="3636" y="8207"/>
                  </a:cubicBezTo>
                  <a:cubicBezTo>
                    <a:pt x="3636" y="8006"/>
                    <a:pt x="3470" y="7840"/>
                    <a:pt x="3269" y="7840"/>
                  </a:cubicBezTo>
                  <a:close/>
                  <a:moveTo>
                    <a:pt x="8840" y="7840"/>
                  </a:moveTo>
                  <a:cubicBezTo>
                    <a:pt x="8540" y="7840"/>
                    <a:pt x="8373" y="8240"/>
                    <a:pt x="8607" y="8440"/>
                  </a:cubicBezTo>
                  <a:cubicBezTo>
                    <a:pt x="8672" y="8517"/>
                    <a:pt x="8759" y="8550"/>
                    <a:pt x="8846" y="8550"/>
                  </a:cubicBezTo>
                  <a:cubicBezTo>
                    <a:pt x="9026" y="8550"/>
                    <a:pt x="9207" y="8408"/>
                    <a:pt x="9207" y="8207"/>
                  </a:cubicBezTo>
                  <a:cubicBezTo>
                    <a:pt x="9207" y="8006"/>
                    <a:pt x="9040" y="7840"/>
                    <a:pt x="8840" y="7840"/>
                  </a:cubicBezTo>
                  <a:close/>
                  <a:moveTo>
                    <a:pt x="14411" y="7840"/>
                  </a:moveTo>
                  <a:cubicBezTo>
                    <a:pt x="14111" y="7840"/>
                    <a:pt x="13944" y="8240"/>
                    <a:pt x="14177" y="8440"/>
                  </a:cubicBezTo>
                  <a:cubicBezTo>
                    <a:pt x="14254" y="8517"/>
                    <a:pt x="14344" y="8550"/>
                    <a:pt x="14432" y="8550"/>
                  </a:cubicBezTo>
                  <a:cubicBezTo>
                    <a:pt x="14612" y="8550"/>
                    <a:pt x="14778" y="8408"/>
                    <a:pt x="14778" y="8207"/>
                  </a:cubicBezTo>
                  <a:cubicBezTo>
                    <a:pt x="14778" y="8006"/>
                    <a:pt x="14611" y="7840"/>
                    <a:pt x="14411" y="7840"/>
                  </a:cubicBezTo>
                  <a:close/>
                  <a:moveTo>
                    <a:pt x="6122" y="11905"/>
                  </a:moveTo>
                  <a:cubicBezTo>
                    <a:pt x="6106" y="11905"/>
                    <a:pt x="6089" y="11906"/>
                    <a:pt x="6071" y="11909"/>
                  </a:cubicBezTo>
                  <a:cubicBezTo>
                    <a:pt x="5738" y="11909"/>
                    <a:pt x="5571" y="12276"/>
                    <a:pt x="5805" y="12510"/>
                  </a:cubicBezTo>
                  <a:cubicBezTo>
                    <a:pt x="5881" y="12586"/>
                    <a:pt x="5975" y="12620"/>
                    <a:pt x="6068" y="12620"/>
                  </a:cubicBezTo>
                  <a:cubicBezTo>
                    <a:pt x="6257" y="12620"/>
                    <a:pt x="6438" y="12478"/>
                    <a:pt x="6438" y="12276"/>
                  </a:cubicBezTo>
                  <a:cubicBezTo>
                    <a:pt x="6438" y="12063"/>
                    <a:pt x="6299" y="11905"/>
                    <a:pt x="6122" y="11905"/>
                  </a:cubicBezTo>
                  <a:close/>
                  <a:moveTo>
                    <a:pt x="11693" y="11905"/>
                  </a:moveTo>
                  <a:cubicBezTo>
                    <a:pt x="11676" y="11905"/>
                    <a:pt x="11659" y="11906"/>
                    <a:pt x="11642" y="11909"/>
                  </a:cubicBezTo>
                  <a:cubicBezTo>
                    <a:pt x="11629" y="11908"/>
                    <a:pt x="11616" y="11907"/>
                    <a:pt x="11603" y="11907"/>
                  </a:cubicBezTo>
                  <a:cubicBezTo>
                    <a:pt x="11296" y="11907"/>
                    <a:pt x="11151" y="12285"/>
                    <a:pt x="11375" y="12510"/>
                  </a:cubicBezTo>
                  <a:cubicBezTo>
                    <a:pt x="11452" y="12586"/>
                    <a:pt x="11546" y="12620"/>
                    <a:pt x="11638" y="12620"/>
                  </a:cubicBezTo>
                  <a:cubicBezTo>
                    <a:pt x="11828" y="12620"/>
                    <a:pt x="12009" y="12478"/>
                    <a:pt x="12009" y="12276"/>
                  </a:cubicBezTo>
                  <a:cubicBezTo>
                    <a:pt x="12009" y="12063"/>
                    <a:pt x="11870" y="11905"/>
                    <a:pt x="11693" y="11905"/>
                  </a:cubicBezTo>
                  <a:close/>
                  <a:moveTo>
                    <a:pt x="17263" y="11905"/>
                  </a:moveTo>
                  <a:cubicBezTo>
                    <a:pt x="17247" y="11905"/>
                    <a:pt x="17230" y="11906"/>
                    <a:pt x="17213" y="11909"/>
                  </a:cubicBezTo>
                  <a:cubicBezTo>
                    <a:pt x="17200" y="11908"/>
                    <a:pt x="17187" y="11907"/>
                    <a:pt x="17174" y="11907"/>
                  </a:cubicBezTo>
                  <a:cubicBezTo>
                    <a:pt x="16867" y="11907"/>
                    <a:pt x="16722" y="12285"/>
                    <a:pt x="16946" y="12510"/>
                  </a:cubicBezTo>
                  <a:cubicBezTo>
                    <a:pt x="17022" y="12586"/>
                    <a:pt x="17117" y="12620"/>
                    <a:pt x="17209" y="12620"/>
                  </a:cubicBezTo>
                  <a:cubicBezTo>
                    <a:pt x="17399" y="12620"/>
                    <a:pt x="17580" y="12478"/>
                    <a:pt x="17580" y="12276"/>
                  </a:cubicBezTo>
                  <a:cubicBezTo>
                    <a:pt x="17580" y="12063"/>
                    <a:pt x="17440" y="11905"/>
                    <a:pt x="17263" y="11905"/>
                  </a:cubicBezTo>
                  <a:close/>
                  <a:moveTo>
                    <a:pt x="22834" y="11905"/>
                  </a:moveTo>
                  <a:cubicBezTo>
                    <a:pt x="22817" y="11905"/>
                    <a:pt x="22801" y="11906"/>
                    <a:pt x="22783" y="11909"/>
                  </a:cubicBezTo>
                  <a:cubicBezTo>
                    <a:pt x="22450" y="11909"/>
                    <a:pt x="22283" y="12276"/>
                    <a:pt x="22517" y="12510"/>
                  </a:cubicBezTo>
                  <a:cubicBezTo>
                    <a:pt x="22593" y="12586"/>
                    <a:pt x="22687" y="12620"/>
                    <a:pt x="22780" y="12620"/>
                  </a:cubicBezTo>
                  <a:cubicBezTo>
                    <a:pt x="22969" y="12620"/>
                    <a:pt x="23150" y="12478"/>
                    <a:pt x="23150" y="12276"/>
                  </a:cubicBezTo>
                  <a:cubicBezTo>
                    <a:pt x="23150" y="12063"/>
                    <a:pt x="23011" y="11905"/>
                    <a:pt x="22834" y="11905"/>
                  </a:cubicBezTo>
                  <a:close/>
                  <a:moveTo>
                    <a:pt x="8840" y="15679"/>
                  </a:moveTo>
                  <a:cubicBezTo>
                    <a:pt x="8507" y="15679"/>
                    <a:pt x="8340" y="16079"/>
                    <a:pt x="8573" y="16312"/>
                  </a:cubicBezTo>
                  <a:cubicBezTo>
                    <a:pt x="8648" y="16388"/>
                    <a:pt x="8741" y="16421"/>
                    <a:pt x="8832" y="16421"/>
                  </a:cubicBezTo>
                  <a:cubicBezTo>
                    <a:pt x="9023" y="16421"/>
                    <a:pt x="9207" y="16272"/>
                    <a:pt x="9207" y="16046"/>
                  </a:cubicBezTo>
                  <a:cubicBezTo>
                    <a:pt x="9207" y="15845"/>
                    <a:pt x="9040" y="15679"/>
                    <a:pt x="8840" y="15679"/>
                  </a:cubicBezTo>
                  <a:close/>
                  <a:moveTo>
                    <a:pt x="14411" y="15679"/>
                  </a:moveTo>
                  <a:cubicBezTo>
                    <a:pt x="14111" y="15679"/>
                    <a:pt x="13944" y="16079"/>
                    <a:pt x="14177" y="16312"/>
                  </a:cubicBezTo>
                  <a:cubicBezTo>
                    <a:pt x="14252" y="16388"/>
                    <a:pt x="14341" y="16421"/>
                    <a:pt x="14428" y="16421"/>
                  </a:cubicBezTo>
                  <a:cubicBezTo>
                    <a:pt x="14609" y="16421"/>
                    <a:pt x="14778" y="16272"/>
                    <a:pt x="14778" y="16046"/>
                  </a:cubicBezTo>
                  <a:cubicBezTo>
                    <a:pt x="14778" y="15845"/>
                    <a:pt x="14611" y="15679"/>
                    <a:pt x="14411" y="15679"/>
                  </a:cubicBezTo>
                  <a:close/>
                  <a:moveTo>
                    <a:pt x="20015" y="15679"/>
                  </a:moveTo>
                  <a:cubicBezTo>
                    <a:pt x="19681" y="15679"/>
                    <a:pt x="19514" y="16079"/>
                    <a:pt x="19748" y="16312"/>
                  </a:cubicBezTo>
                  <a:cubicBezTo>
                    <a:pt x="19823" y="16388"/>
                    <a:pt x="19915" y="16421"/>
                    <a:pt x="20006" y="16421"/>
                  </a:cubicBezTo>
                  <a:cubicBezTo>
                    <a:pt x="20198" y="16421"/>
                    <a:pt x="20382" y="16272"/>
                    <a:pt x="20382" y="16046"/>
                  </a:cubicBezTo>
                  <a:cubicBezTo>
                    <a:pt x="20348" y="15845"/>
                    <a:pt x="20215" y="15679"/>
                    <a:pt x="20015" y="15679"/>
                  </a:cubicBezTo>
                  <a:close/>
                  <a:moveTo>
                    <a:pt x="11642" y="19748"/>
                  </a:moveTo>
                  <a:cubicBezTo>
                    <a:pt x="11309" y="19748"/>
                    <a:pt x="11142" y="20148"/>
                    <a:pt x="11375" y="20349"/>
                  </a:cubicBezTo>
                  <a:cubicBezTo>
                    <a:pt x="11452" y="20425"/>
                    <a:pt x="11546" y="20459"/>
                    <a:pt x="11638" y="20459"/>
                  </a:cubicBezTo>
                  <a:cubicBezTo>
                    <a:pt x="11828" y="20459"/>
                    <a:pt x="12009" y="20317"/>
                    <a:pt x="12009" y="20115"/>
                  </a:cubicBezTo>
                  <a:cubicBezTo>
                    <a:pt x="12009" y="19915"/>
                    <a:pt x="11842" y="19748"/>
                    <a:pt x="11642" y="197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 flipH="1">
              <a:off x="3238040" y="2192953"/>
              <a:ext cx="425970" cy="644260"/>
            </a:xfrm>
            <a:custGeom>
              <a:rect b="b" l="l" r="r" t="t"/>
              <a:pathLst>
                <a:path extrusionOk="0" h="28962" w="19149">
                  <a:moveTo>
                    <a:pt x="4610" y="0"/>
                  </a:moveTo>
                  <a:cubicBezTo>
                    <a:pt x="1776" y="0"/>
                    <a:pt x="0" y="3127"/>
                    <a:pt x="1870" y="9081"/>
                  </a:cubicBezTo>
                  <a:cubicBezTo>
                    <a:pt x="1936" y="9314"/>
                    <a:pt x="2036" y="9548"/>
                    <a:pt x="2103" y="9815"/>
                  </a:cubicBezTo>
                  <a:cubicBezTo>
                    <a:pt x="2270" y="10282"/>
                    <a:pt x="2470" y="10749"/>
                    <a:pt x="2670" y="11249"/>
                  </a:cubicBezTo>
                  <a:cubicBezTo>
                    <a:pt x="5305" y="17420"/>
                    <a:pt x="8474" y="23324"/>
                    <a:pt x="12110" y="28962"/>
                  </a:cubicBezTo>
                  <a:cubicBezTo>
                    <a:pt x="12344" y="28661"/>
                    <a:pt x="15012" y="26093"/>
                    <a:pt x="17881" y="23291"/>
                  </a:cubicBezTo>
                  <a:lnTo>
                    <a:pt x="19149" y="22057"/>
                  </a:lnTo>
                  <a:lnTo>
                    <a:pt x="6106" y="274"/>
                  </a:lnTo>
                  <a:lnTo>
                    <a:pt x="6039" y="241"/>
                  </a:lnTo>
                  <a:cubicBezTo>
                    <a:pt x="5543" y="80"/>
                    <a:pt x="5063" y="0"/>
                    <a:pt x="4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 flipH="1">
              <a:off x="3243979" y="2152734"/>
              <a:ext cx="1173157" cy="1277375"/>
            </a:xfrm>
            <a:custGeom>
              <a:rect b="b" l="l" r="r" t="t"/>
              <a:pathLst>
                <a:path extrusionOk="0" h="57423" w="52738">
                  <a:moveTo>
                    <a:pt x="35037" y="1"/>
                  </a:moveTo>
                  <a:cubicBezTo>
                    <a:pt x="32451" y="1"/>
                    <a:pt x="29929" y="892"/>
                    <a:pt x="28521" y="1949"/>
                  </a:cubicBezTo>
                  <a:cubicBezTo>
                    <a:pt x="14577" y="12490"/>
                    <a:pt x="4737" y="35139"/>
                    <a:pt x="0" y="57422"/>
                  </a:cubicBezTo>
                  <a:lnTo>
                    <a:pt x="48602" y="57389"/>
                  </a:lnTo>
                  <a:lnTo>
                    <a:pt x="47401" y="37474"/>
                  </a:lnTo>
                  <a:cubicBezTo>
                    <a:pt x="47401" y="37474"/>
                    <a:pt x="52738" y="31570"/>
                    <a:pt x="51570" y="26233"/>
                  </a:cubicBezTo>
                  <a:cubicBezTo>
                    <a:pt x="50970" y="23531"/>
                    <a:pt x="41730" y="2916"/>
                    <a:pt x="40829" y="2082"/>
                  </a:cubicBezTo>
                  <a:cubicBezTo>
                    <a:pt x="39214" y="571"/>
                    <a:pt x="37105" y="1"/>
                    <a:pt x="3503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 flipH="1">
              <a:off x="3243979" y="2152734"/>
              <a:ext cx="1173157" cy="1277375"/>
            </a:xfrm>
            <a:custGeom>
              <a:rect b="b" l="l" r="r" t="t"/>
              <a:pathLst>
                <a:path extrusionOk="0" h="57423" w="52738">
                  <a:moveTo>
                    <a:pt x="35037" y="1"/>
                  </a:moveTo>
                  <a:cubicBezTo>
                    <a:pt x="32451" y="1"/>
                    <a:pt x="29929" y="892"/>
                    <a:pt x="28521" y="1949"/>
                  </a:cubicBezTo>
                  <a:cubicBezTo>
                    <a:pt x="14577" y="12490"/>
                    <a:pt x="4737" y="35139"/>
                    <a:pt x="0" y="57422"/>
                  </a:cubicBezTo>
                  <a:lnTo>
                    <a:pt x="48602" y="57389"/>
                  </a:lnTo>
                  <a:lnTo>
                    <a:pt x="47401" y="37474"/>
                  </a:lnTo>
                  <a:cubicBezTo>
                    <a:pt x="47401" y="37474"/>
                    <a:pt x="52738" y="31570"/>
                    <a:pt x="51570" y="26233"/>
                  </a:cubicBezTo>
                  <a:cubicBezTo>
                    <a:pt x="50970" y="23531"/>
                    <a:pt x="41730" y="2916"/>
                    <a:pt x="40829" y="2082"/>
                  </a:cubicBezTo>
                  <a:cubicBezTo>
                    <a:pt x="39214" y="571"/>
                    <a:pt x="37105" y="1"/>
                    <a:pt x="3503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 flipH="1">
              <a:off x="3243979" y="2152378"/>
              <a:ext cx="1173157" cy="1276974"/>
            </a:xfrm>
            <a:custGeom>
              <a:rect b="b" l="l" r="r" t="t"/>
              <a:pathLst>
                <a:path extrusionOk="0" h="57405" w="52738">
                  <a:moveTo>
                    <a:pt x="35022" y="1"/>
                  </a:moveTo>
                  <a:cubicBezTo>
                    <a:pt x="33313" y="1"/>
                    <a:pt x="31633" y="390"/>
                    <a:pt x="30288" y="964"/>
                  </a:cubicBezTo>
                  <a:cubicBezTo>
                    <a:pt x="29655" y="1198"/>
                    <a:pt x="29054" y="1531"/>
                    <a:pt x="28521" y="1932"/>
                  </a:cubicBezTo>
                  <a:cubicBezTo>
                    <a:pt x="14544" y="12506"/>
                    <a:pt x="4704" y="35155"/>
                    <a:pt x="0" y="57405"/>
                  </a:cubicBezTo>
                  <a:lnTo>
                    <a:pt x="48602" y="57405"/>
                  </a:lnTo>
                  <a:lnTo>
                    <a:pt x="47367" y="37490"/>
                  </a:lnTo>
                  <a:cubicBezTo>
                    <a:pt x="47367" y="37490"/>
                    <a:pt x="52738" y="31586"/>
                    <a:pt x="51537" y="26216"/>
                  </a:cubicBezTo>
                  <a:cubicBezTo>
                    <a:pt x="50937" y="23514"/>
                    <a:pt x="41697" y="2899"/>
                    <a:pt x="40796" y="2065"/>
                  </a:cubicBezTo>
                  <a:cubicBezTo>
                    <a:pt x="39190" y="569"/>
                    <a:pt x="37085" y="1"/>
                    <a:pt x="350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 flipH="1">
              <a:off x="3321147" y="2183455"/>
              <a:ext cx="1072988" cy="1238668"/>
            </a:xfrm>
            <a:custGeom>
              <a:rect b="b" l="l" r="r" t="t"/>
              <a:pathLst>
                <a:path extrusionOk="0" h="55683" w="48235">
                  <a:moveTo>
                    <a:pt x="28354" y="1"/>
                  </a:moveTo>
                  <a:cubicBezTo>
                    <a:pt x="28054" y="1"/>
                    <a:pt x="27887" y="401"/>
                    <a:pt x="28120" y="635"/>
                  </a:cubicBezTo>
                  <a:cubicBezTo>
                    <a:pt x="28195" y="699"/>
                    <a:pt x="28284" y="729"/>
                    <a:pt x="28370" y="729"/>
                  </a:cubicBezTo>
                  <a:cubicBezTo>
                    <a:pt x="28551" y="729"/>
                    <a:pt x="28721" y="595"/>
                    <a:pt x="28721" y="368"/>
                  </a:cubicBezTo>
                  <a:cubicBezTo>
                    <a:pt x="28721" y="168"/>
                    <a:pt x="28554" y="1"/>
                    <a:pt x="28354" y="1"/>
                  </a:cubicBezTo>
                  <a:close/>
                  <a:moveTo>
                    <a:pt x="33958" y="1"/>
                  </a:moveTo>
                  <a:cubicBezTo>
                    <a:pt x="33624" y="1"/>
                    <a:pt x="33457" y="401"/>
                    <a:pt x="33691" y="635"/>
                  </a:cubicBezTo>
                  <a:cubicBezTo>
                    <a:pt x="33766" y="699"/>
                    <a:pt x="33854" y="729"/>
                    <a:pt x="33940" y="729"/>
                  </a:cubicBezTo>
                  <a:cubicBezTo>
                    <a:pt x="34122" y="729"/>
                    <a:pt x="34291" y="595"/>
                    <a:pt x="34291" y="368"/>
                  </a:cubicBezTo>
                  <a:cubicBezTo>
                    <a:pt x="34291" y="168"/>
                    <a:pt x="34158" y="1"/>
                    <a:pt x="33958" y="1"/>
                  </a:cubicBezTo>
                  <a:close/>
                  <a:moveTo>
                    <a:pt x="39195" y="201"/>
                  </a:moveTo>
                  <a:cubicBezTo>
                    <a:pt x="39095" y="468"/>
                    <a:pt x="39262" y="735"/>
                    <a:pt x="39528" y="735"/>
                  </a:cubicBezTo>
                  <a:cubicBezTo>
                    <a:pt x="39595" y="735"/>
                    <a:pt x="39662" y="701"/>
                    <a:pt x="39729" y="668"/>
                  </a:cubicBezTo>
                  <a:cubicBezTo>
                    <a:pt x="39562" y="501"/>
                    <a:pt x="39395" y="368"/>
                    <a:pt x="39228" y="201"/>
                  </a:cubicBezTo>
                  <a:close/>
                  <a:moveTo>
                    <a:pt x="25585" y="3804"/>
                  </a:moveTo>
                  <a:cubicBezTo>
                    <a:pt x="25252" y="3804"/>
                    <a:pt x="25085" y="4171"/>
                    <a:pt x="25318" y="4404"/>
                  </a:cubicBezTo>
                  <a:cubicBezTo>
                    <a:pt x="25395" y="4481"/>
                    <a:pt x="25489" y="4514"/>
                    <a:pt x="25581" y="4514"/>
                  </a:cubicBezTo>
                  <a:cubicBezTo>
                    <a:pt x="25771" y="4514"/>
                    <a:pt x="25952" y="4373"/>
                    <a:pt x="25952" y="4171"/>
                  </a:cubicBezTo>
                  <a:cubicBezTo>
                    <a:pt x="25952" y="3937"/>
                    <a:pt x="25785" y="3804"/>
                    <a:pt x="25585" y="3804"/>
                  </a:cubicBezTo>
                  <a:close/>
                  <a:moveTo>
                    <a:pt x="31156" y="3804"/>
                  </a:moveTo>
                  <a:cubicBezTo>
                    <a:pt x="30822" y="3804"/>
                    <a:pt x="30655" y="4171"/>
                    <a:pt x="30889" y="4404"/>
                  </a:cubicBezTo>
                  <a:cubicBezTo>
                    <a:pt x="30965" y="4481"/>
                    <a:pt x="31060" y="4514"/>
                    <a:pt x="31152" y="4514"/>
                  </a:cubicBezTo>
                  <a:cubicBezTo>
                    <a:pt x="31342" y="4514"/>
                    <a:pt x="31523" y="4373"/>
                    <a:pt x="31523" y="4171"/>
                  </a:cubicBezTo>
                  <a:cubicBezTo>
                    <a:pt x="31523" y="3937"/>
                    <a:pt x="31356" y="3804"/>
                    <a:pt x="31156" y="3804"/>
                  </a:cubicBezTo>
                  <a:close/>
                  <a:moveTo>
                    <a:pt x="36726" y="3804"/>
                  </a:moveTo>
                  <a:cubicBezTo>
                    <a:pt x="36393" y="3804"/>
                    <a:pt x="36259" y="4171"/>
                    <a:pt x="36460" y="4404"/>
                  </a:cubicBezTo>
                  <a:cubicBezTo>
                    <a:pt x="36536" y="4481"/>
                    <a:pt x="36630" y="4514"/>
                    <a:pt x="36723" y="4514"/>
                  </a:cubicBezTo>
                  <a:cubicBezTo>
                    <a:pt x="36912" y="4514"/>
                    <a:pt x="37093" y="4373"/>
                    <a:pt x="37093" y="4171"/>
                  </a:cubicBezTo>
                  <a:cubicBezTo>
                    <a:pt x="37093" y="3937"/>
                    <a:pt x="36927" y="3804"/>
                    <a:pt x="36726" y="3804"/>
                  </a:cubicBezTo>
                  <a:close/>
                  <a:moveTo>
                    <a:pt x="22783" y="7840"/>
                  </a:moveTo>
                  <a:cubicBezTo>
                    <a:pt x="22483" y="7840"/>
                    <a:pt x="22316" y="8240"/>
                    <a:pt x="22550" y="8474"/>
                  </a:cubicBezTo>
                  <a:cubicBezTo>
                    <a:pt x="22614" y="8549"/>
                    <a:pt x="22699" y="8583"/>
                    <a:pt x="22785" y="8583"/>
                  </a:cubicBezTo>
                  <a:cubicBezTo>
                    <a:pt x="22966" y="8583"/>
                    <a:pt x="23150" y="8433"/>
                    <a:pt x="23150" y="8207"/>
                  </a:cubicBezTo>
                  <a:cubicBezTo>
                    <a:pt x="23150" y="8007"/>
                    <a:pt x="22983" y="7840"/>
                    <a:pt x="22783" y="7840"/>
                  </a:cubicBezTo>
                  <a:close/>
                  <a:moveTo>
                    <a:pt x="28354" y="7840"/>
                  </a:moveTo>
                  <a:cubicBezTo>
                    <a:pt x="28054" y="7840"/>
                    <a:pt x="27887" y="8240"/>
                    <a:pt x="28120" y="8474"/>
                  </a:cubicBezTo>
                  <a:cubicBezTo>
                    <a:pt x="28195" y="8549"/>
                    <a:pt x="28284" y="8583"/>
                    <a:pt x="28371" y="8583"/>
                  </a:cubicBezTo>
                  <a:cubicBezTo>
                    <a:pt x="28552" y="8583"/>
                    <a:pt x="28721" y="8433"/>
                    <a:pt x="28721" y="8207"/>
                  </a:cubicBezTo>
                  <a:cubicBezTo>
                    <a:pt x="28721" y="8007"/>
                    <a:pt x="28554" y="7840"/>
                    <a:pt x="28387" y="7840"/>
                  </a:cubicBezTo>
                  <a:close/>
                  <a:moveTo>
                    <a:pt x="33958" y="7840"/>
                  </a:moveTo>
                  <a:cubicBezTo>
                    <a:pt x="33624" y="7840"/>
                    <a:pt x="33457" y="8240"/>
                    <a:pt x="33691" y="8474"/>
                  </a:cubicBezTo>
                  <a:cubicBezTo>
                    <a:pt x="33766" y="8549"/>
                    <a:pt x="33855" y="8583"/>
                    <a:pt x="33941" y="8583"/>
                  </a:cubicBezTo>
                  <a:cubicBezTo>
                    <a:pt x="34123" y="8583"/>
                    <a:pt x="34291" y="8433"/>
                    <a:pt x="34291" y="8207"/>
                  </a:cubicBezTo>
                  <a:cubicBezTo>
                    <a:pt x="34291" y="8007"/>
                    <a:pt x="34158" y="7840"/>
                    <a:pt x="33958" y="7840"/>
                  </a:cubicBezTo>
                  <a:close/>
                  <a:moveTo>
                    <a:pt x="39528" y="7840"/>
                  </a:moveTo>
                  <a:cubicBezTo>
                    <a:pt x="39195" y="7840"/>
                    <a:pt x="39028" y="8240"/>
                    <a:pt x="39262" y="8474"/>
                  </a:cubicBezTo>
                  <a:cubicBezTo>
                    <a:pt x="39337" y="8549"/>
                    <a:pt x="39429" y="8583"/>
                    <a:pt x="39520" y="8583"/>
                  </a:cubicBezTo>
                  <a:cubicBezTo>
                    <a:pt x="39711" y="8583"/>
                    <a:pt x="39895" y="8433"/>
                    <a:pt x="39895" y="8207"/>
                  </a:cubicBezTo>
                  <a:cubicBezTo>
                    <a:pt x="39895" y="8007"/>
                    <a:pt x="39729" y="7840"/>
                    <a:pt x="39528" y="7840"/>
                  </a:cubicBezTo>
                  <a:close/>
                  <a:moveTo>
                    <a:pt x="20015" y="11643"/>
                  </a:moveTo>
                  <a:cubicBezTo>
                    <a:pt x="19681" y="11643"/>
                    <a:pt x="19514" y="12043"/>
                    <a:pt x="19748" y="12243"/>
                  </a:cubicBezTo>
                  <a:cubicBezTo>
                    <a:pt x="19824" y="12320"/>
                    <a:pt x="19918" y="12353"/>
                    <a:pt x="20011" y="12353"/>
                  </a:cubicBezTo>
                  <a:cubicBezTo>
                    <a:pt x="20200" y="12353"/>
                    <a:pt x="20381" y="12211"/>
                    <a:pt x="20381" y="12010"/>
                  </a:cubicBezTo>
                  <a:cubicBezTo>
                    <a:pt x="20381" y="11809"/>
                    <a:pt x="20215" y="11643"/>
                    <a:pt x="20015" y="11643"/>
                  </a:cubicBezTo>
                  <a:close/>
                  <a:moveTo>
                    <a:pt x="25585" y="11643"/>
                  </a:moveTo>
                  <a:cubicBezTo>
                    <a:pt x="25252" y="11643"/>
                    <a:pt x="25085" y="12043"/>
                    <a:pt x="25318" y="12243"/>
                  </a:cubicBezTo>
                  <a:cubicBezTo>
                    <a:pt x="25395" y="12320"/>
                    <a:pt x="25489" y="12353"/>
                    <a:pt x="25581" y="12353"/>
                  </a:cubicBezTo>
                  <a:cubicBezTo>
                    <a:pt x="25771" y="12353"/>
                    <a:pt x="25952" y="12211"/>
                    <a:pt x="25952" y="12010"/>
                  </a:cubicBezTo>
                  <a:cubicBezTo>
                    <a:pt x="25952" y="11809"/>
                    <a:pt x="25785" y="11643"/>
                    <a:pt x="25585" y="11643"/>
                  </a:cubicBezTo>
                  <a:close/>
                  <a:moveTo>
                    <a:pt x="31156" y="11643"/>
                  </a:moveTo>
                  <a:cubicBezTo>
                    <a:pt x="30822" y="11643"/>
                    <a:pt x="30655" y="12043"/>
                    <a:pt x="30889" y="12243"/>
                  </a:cubicBezTo>
                  <a:cubicBezTo>
                    <a:pt x="30965" y="12320"/>
                    <a:pt x="31060" y="12353"/>
                    <a:pt x="31152" y="12353"/>
                  </a:cubicBezTo>
                  <a:cubicBezTo>
                    <a:pt x="31342" y="12353"/>
                    <a:pt x="31523" y="12211"/>
                    <a:pt x="31523" y="12010"/>
                  </a:cubicBezTo>
                  <a:cubicBezTo>
                    <a:pt x="31523" y="11809"/>
                    <a:pt x="31356" y="11643"/>
                    <a:pt x="31156" y="11643"/>
                  </a:cubicBezTo>
                  <a:close/>
                  <a:moveTo>
                    <a:pt x="36726" y="11643"/>
                  </a:moveTo>
                  <a:cubicBezTo>
                    <a:pt x="36393" y="11643"/>
                    <a:pt x="36259" y="12043"/>
                    <a:pt x="36460" y="12243"/>
                  </a:cubicBezTo>
                  <a:cubicBezTo>
                    <a:pt x="36536" y="12320"/>
                    <a:pt x="36630" y="12353"/>
                    <a:pt x="36723" y="12353"/>
                  </a:cubicBezTo>
                  <a:cubicBezTo>
                    <a:pt x="36912" y="12353"/>
                    <a:pt x="37093" y="12211"/>
                    <a:pt x="37093" y="12010"/>
                  </a:cubicBezTo>
                  <a:cubicBezTo>
                    <a:pt x="37093" y="11809"/>
                    <a:pt x="36927" y="11643"/>
                    <a:pt x="36726" y="11643"/>
                  </a:cubicBezTo>
                  <a:close/>
                  <a:moveTo>
                    <a:pt x="42297" y="11643"/>
                  </a:moveTo>
                  <a:cubicBezTo>
                    <a:pt x="41997" y="11643"/>
                    <a:pt x="41830" y="12043"/>
                    <a:pt x="42064" y="12243"/>
                  </a:cubicBezTo>
                  <a:cubicBezTo>
                    <a:pt x="42129" y="12320"/>
                    <a:pt x="42216" y="12353"/>
                    <a:pt x="42303" y="12353"/>
                  </a:cubicBezTo>
                  <a:cubicBezTo>
                    <a:pt x="42483" y="12353"/>
                    <a:pt x="42664" y="12211"/>
                    <a:pt x="42664" y="12010"/>
                  </a:cubicBezTo>
                  <a:cubicBezTo>
                    <a:pt x="42664" y="11809"/>
                    <a:pt x="42497" y="11643"/>
                    <a:pt x="42297" y="11643"/>
                  </a:cubicBezTo>
                  <a:close/>
                  <a:moveTo>
                    <a:pt x="22724" y="15708"/>
                  </a:moveTo>
                  <a:cubicBezTo>
                    <a:pt x="22269" y="15708"/>
                    <a:pt x="22269" y="16417"/>
                    <a:pt x="22724" y="16417"/>
                  </a:cubicBezTo>
                  <a:cubicBezTo>
                    <a:pt x="22743" y="16417"/>
                    <a:pt x="22763" y="16415"/>
                    <a:pt x="22783" y="16413"/>
                  </a:cubicBezTo>
                  <a:cubicBezTo>
                    <a:pt x="23217" y="16379"/>
                    <a:pt x="23217" y="15746"/>
                    <a:pt x="22783" y="15712"/>
                  </a:cubicBezTo>
                  <a:cubicBezTo>
                    <a:pt x="22763" y="15710"/>
                    <a:pt x="22743" y="15708"/>
                    <a:pt x="22724" y="15708"/>
                  </a:cubicBezTo>
                  <a:close/>
                  <a:moveTo>
                    <a:pt x="17263" y="15708"/>
                  </a:moveTo>
                  <a:cubicBezTo>
                    <a:pt x="17247" y="15708"/>
                    <a:pt x="17230" y="15709"/>
                    <a:pt x="17213" y="15712"/>
                  </a:cubicBezTo>
                  <a:cubicBezTo>
                    <a:pt x="16879" y="15712"/>
                    <a:pt x="16712" y="16079"/>
                    <a:pt x="16946" y="16313"/>
                  </a:cubicBezTo>
                  <a:cubicBezTo>
                    <a:pt x="17022" y="16389"/>
                    <a:pt x="17116" y="16423"/>
                    <a:pt x="17209" y="16423"/>
                  </a:cubicBezTo>
                  <a:cubicBezTo>
                    <a:pt x="17398" y="16423"/>
                    <a:pt x="17579" y="16281"/>
                    <a:pt x="17579" y="16079"/>
                  </a:cubicBezTo>
                  <a:cubicBezTo>
                    <a:pt x="17579" y="15866"/>
                    <a:pt x="17440" y="15708"/>
                    <a:pt x="17263" y="15708"/>
                  </a:cubicBezTo>
                  <a:close/>
                  <a:moveTo>
                    <a:pt x="28319" y="15710"/>
                  </a:moveTo>
                  <a:cubicBezTo>
                    <a:pt x="28041" y="15710"/>
                    <a:pt x="27895" y="16088"/>
                    <a:pt x="28087" y="16313"/>
                  </a:cubicBezTo>
                  <a:cubicBezTo>
                    <a:pt x="28163" y="16389"/>
                    <a:pt x="28258" y="16423"/>
                    <a:pt x="28350" y="16423"/>
                  </a:cubicBezTo>
                  <a:cubicBezTo>
                    <a:pt x="28540" y="16423"/>
                    <a:pt x="28721" y="16281"/>
                    <a:pt x="28721" y="16079"/>
                  </a:cubicBezTo>
                  <a:cubicBezTo>
                    <a:pt x="28721" y="15846"/>
                    <a:pt x="28587" y="15712"/>
                    <a:pt x="28387" y="15712"/>
                  </a:cubicBezTo>
                  <a:lnTo>
                    <a:pt x="28354" y="15712"/>
                  </a:lnTo>
                  <a:cubicBezTo>
                    <a:pt x="28342" y="15711"/>
                    <a:pt x="28330" y="15710"/>
                    <a:pt x="28319" y="15710"/>
                  </a:cubicBezTo>
                  <a:close/>
                  <a:moveTo>
                    <a:pt x="34008" y="15708"/>
                  </a:moveTo>
                  <a:cubicBezTo>
                    <a:pt x="33992" y="15708"/>
                    <a:pt x="33975" y="15709"/>
                    <a:pt x="33958" y="15712"/>
                  </a:cubicBezTo>
                  <a:cubicBezTo>
                    <a:pt x="33945" y="15711"/>
                    <a:pt x="33932" y="15710"/>
                    <a:pt x="33919" y="15710"/>
                  </a:cubicBezTo>
                  <a:cubicBezTo>
                    <a:pt x="33612" y="15710"/>
                    <a:pt x="33467" y="16088"/>
                    <a:pt x="33691" y="16313"/>
                  </a:cubicBezTo>
                  <a:cubicBezTo>
                    <a:pt x="33756" y="16389"/>
                    <a:pt x="33843" y="16423"/>
                    <a:pt x="33931" y="16423"/>
                  </a:cubicBezTo>
                  <a:cubicBezTo>
                    <a:pt x="34110" y="16423"/>
                    <a:pt x="34291" y="16281"/>
                    <a:pt x="34291" y="16079"/>
                  </a:cubicBezTo>
                  <a:cubicBezTo>
                    <a:pt x="34291" y="15866"/>
                    <a:pt x="34180" y="15708"/>
                    <a:pt x="34008" y="15708"/>
                  </a:cubicBezTo>
                  <a:close/>
                  <a:moveTo>
                    <a:pt x="39579" y="15708"/>
                  </a:moveTo>
                  <a:cubicBezTo>
                    <a:pt x="39563" y="15708"/>
                    <a:pt x="39546" y="15709"/>
                    <a:pt x="39528" y="15712"/>
                  </a:cubicBezTo>
                  <a:cubicBezTo>
                    <a:pt x="39195" y="15712"/>
                    <a:pt x="39028" y="16079"/>
                    <a:pt x="39262" y="16313"/>
                  </a:cubicBezTo>
                  <a:cubicBezTo>
                    <a:pt x="39338" y="16389"/>
                    <a:pt x="39432" y="16423"/>
                    <a:pt x="39525" y="16423"/>
                  </a:cubicBezTo>
                  <a:cubicBezTo>
                    <a:pt x="39714" y="16423"/>
                    <a:pt x="39895" y="16281"/>
                    <a:pt x="39895" y="16079"/>
                  </a:cubicBezTo>
                  <a:cubicBezTo>
                    <a:pt x="39895" y="15866"/>
                    <a:pt x="39756" y="15708"/>
                    <a:pt x="39579" y="15708"/>
                  </a:cubicBezTo>
                  <a:close/>
                  <a:moveTo>
                    <a:pt x="45150" y="15708"/>
                  </a:moveTo>
                  <a:cubicBezTo>
                    <a:pt x="45133" y="15708"/>
                    <a:pt x="45116" y="15709"/>
                    <a:pt x="45099" y="15712"/>
                  </a:cubicBezTo>
                  <a:cubicBezTo>
                    <a:pt x="45086" y="15711"/>
                    <a:pt x="45073" y="15710"/>
                    <a:pt x="45060" y="15710"/>
                  </a:cubicBezTo>
                  <a:cubicBezTo>
                    <a:pt x="44753" y="15710"/>
                    <a:pt x="44608" y="16088"/>
                    <a:pt x="44832" y="16313"/>
                  </a:cubicBezTo>
                  <a:cubicBezTo>
                    <a:pt x="44909" y="16389"/>
                    <a:pt x="45003" y="16423"/>
                    <a:pt x="45095" y="16423"/>
                  </a:cubicBezTo>
                  <a:cubicBezTo>
                    <a:pt x="45285" y="16423"/>
                    <a:pt x="45466" y="16281"/>
                    <a:pt x="45466" y="16079"/>
                  </a:cubicBezTo>
                  <a:cubicBezTo>
                    <a:pt x="45466" y="15866"/>
                    <a:pt x="45327" y="15708"/>
                    <a:pt x="45150" y="15708"/>
                  </a:cubicBezTo>
                  <a:close/>
                  <a:moveTo>
                    <a:pt x="25642" y="19478"/>
                  </a:moveTo>
                  <a:cubicBezTo>
                    <a:pt x="25624" y="19478"/>
                    <a:pt x="25605" y="19479"/>
                    <a:pt x="25585" y="19482"/>
                  </a:cubicBezTo>
                  <a:cubicBezTo>
                    <a:pt x="25152" y="19548"/>
                    <a:pt x="25152" y="20182"/>
                    <a:pt x="25585" y="20215"/>
                  </a:cubicBezTo>
                  <a:cubicBezTo>
                    <a:pt x="25605" y="20218"/>
                    <a:pt x="25624" y="20219"/>
                    <a:pt x="25642" y="20219"/>
                  </a:cubicBezTo>
                  <a:cubicBezTo>
                    <a:pt x="26100" y="20219"/>
                    <a:pt x="26100" y="19478"/>
                    <a:pt x="25642" y="19478"/>
                  </a:cubicBezTo>
                  <a:close/>
                  <a:moveTo>
                    <a:pt x="14444" y="19482"/>
                  </a:moveTo>
                  <a:cubicBezTo>
                    <a:pt x="14110" y="19482"/>
                    <a:pt x="13944" y="19882"/>
                    <a:pt x="14177" y="20115"/>
                  </a:cubicBezTo>
                  <a:cubicBezTo>
                    <a:pt x="14252" y="20191"/>
                    <a:pt x="14341" y="20224"/>
                    <a:pt x="14427" y="20224"/>
                  </a:cubicBezTo>
                  <a:cubicBezTo>
                    <a:pt x="14609" y="20224"/>
                    <a:pt x="14777" y="20075"/>
                    <a:pt x="14777" y="19849"/>
                  </a:cubicBezTo>
                  <a:cubicBezTo>
                    <a:pt x="14777" y="19648"/>
                    <a:pt x="14644" y="19482"/>
                    <a:pt x="14444" y="19482"/>
                  </a:cubicBezTo>
                  <a:close/>
                  <a:moveTo>
                    <a:pt x="20015" y="19482"/>
                  </a:moveTo>
                  <a:cubicBezTo>
                    <a:pt x="19681" y="19482"/>
                    <a:pt x="19514" y="19882"/>
                    <a:pt x="19748" y="20115"/>
                  </a:cubicBezTo>
                  <a:cubicBezTo>
                    <a:pt x="19823" y="20191"/>
                    <a:pt x="19915" y="20224"/>
                    <a:pt x="20006" y="20224"/>
                  </a:cubicBezTo>
                  <a:cubicBezTo>
                    <a:pt x="20197" y="20224"/>
                    <a:pt x="20381" y="20075"/>
                    <a:pt x="20381" y="19849"/>
                  </a:cubicBezTo>
                  <a:cubicBezTo>
                    <a:pt x="20381" y="19648"/>
                    <a:pt x="20215" y="19482"/>
                    <a:pt x="20015" y="19482"/>
                  </a:cubicBezTo>
                  <a:close/>
                  <a:moveTo>
                    <a:pt x="31156" y="19482"/>
                  </a:moveTo>
                  <a:cubicBezTo>
                    <a:pt x="30822" y="19482"/>
                    <a:pt x="30655" y="19882"/>
                    <a:pt x="30889" y="20115"/>
                  </a:cubicBezTo>
                  <a:cubicBezTo>
                    <a:pt x="30964" y="20191"/>
                    <a:pt x="31057" y="20224"/>
                    <a:pt x="31147" y="20224"/>
                  </a:cubicBezTo>
                  <a:cubicBezTo>
                    <a:pt x="31339" y="20224"/>
                    <a:pt x="31523" y="20075"/>
                    <a:pt x="31523" y="19849"/>
                  </a:cubicBezTo>
                  <a:cubicBezTo>
                    <a:pt x="31523" y="19648"/>
                    <a:pt x="31356" y="19482"/>
                    <a:pt x="31156" y="19482"/>
                  </a:cubicBezTo>
                  <a:close/>
                  <a:moveTo>
                    <a:pt x="36726" y="19482"/>
                  </a:moveTo>
                  <a:cubicBezTo>
                    <a:pt x="36393" y="19482"/>
                    <a:pt x="36226" y="19882"/>
                    <a:pt x="36460" y="20115"/>
                  </a:cubicBezTo>
                  <a:cubicBezTo>
                    <a:pt x="36535" y="20191"/>
                    <a:pt x="36627" y="20224"/>
                    <a:pt x="36718" y="20224"/>
                  </a:cubicBezTo>
                  <a:cubicBezTo>
                    <a:pt x="36909" y="20224"/>
                    <a:pt x="37093" y="20075"/>
                    <a:pt x="37093" y="19849"/>
                  </a:cubicBezTo>
                  <a:cubicBezTo>
                    <a:pt x="37093" y="19648"/>
                    <a:pt x="36927" y="19482"/>
                    <a:pt x="36726" y="19482"/>
                  </a:cubicBezTo>
                  <a:close/>
                  <a:moveTo>
                    <a:pt x="42297" y="19482"/>
                  </a:moveTo>
                  <a:cubicBezTo>
                    <a:pt x="41964" y="19482"/>
                    <a:pt x="41797" y="19882"/>
                    <a:pt x="42030" y="20115"/>
                  </a:cubicBezTo>
                  <a:cubicBezTo>
                    <a:pt x="42105" y="20191"/>
                    <a:pt x="42198" y="20224"/>
                    <a:pt x="42289" y="20224"/>
                  </a:cubicBezTo>
                  <a:cubicBezTo>
                    <a:pt x="42480" y="20224"/>
                    <a:pt x="42664" y="20075"/>
                    <a:pt x="42664" y="19849"/>
                  </a:cubicBezTo>
                  <a:cubicBezTo>
                    <a:pt x="42664" y="19648"/>
                    <a:pt x="42497" y="19482"/>
                    <a:pt x="42297" y="19482"/>
                  </a:cubicBezTo>
                  <a:close/>
                  <a:moveTo>
                    <a:pt x="47868" y="19482"/>
                  </a:moveTo>
                  <a:cubicBezTo>
                    <a:pt x="47568" y="19482"/>
                    <a:pt x="47401" y="19882"/>
                    <a:pt x="47634" y="20115"/>
                  </a:cubicBezTo>
                  <a:cubicBezTo>
                    <a:pt x="47709" y="20191"/>
                    <a:pt x="47798" y="20224"/>
                    <a:pt x="47885" y="20224"/>
                  </a:cubicBezTo>
                  <a:cubicBezTo>
                    <a:pt x="48066" y="20224"/>
                    <a:pt x="48235" y="20075"/>
                    <a:pt x="48235" y="19849"/>
                  </a:cubicBezTo>
                  <a:cubicBezTo>
                    <a:pt x="48235" y="19648"/>
                    <a:pt x="48068" y="19482"/>
                    <a:pt x="47868" y="19482"/>
                  </a:cubicBezTo>
                  <a:close/>
                  <a:moveTo>
                    <a:pt x="11642" y="23551"/>
                  </a:moveTo>
                  <a:cubicBezTo>
                    <a:pt x="11308" y="23551"/>
                    <a:pt x="11142" y="23951"/>
                    <a:pt x="11375" y="24152"/>
                  </a:cubicBezTo>
                  <a:cubicBezTo>
                    <a:pt x="11451" y="24228"/>
                    <a:pt x="11546" y="24262"/>
                    <a:pt x="11638" y="24262"/>
                  </a:cubicBezTo>
                  <a:cubicBezTo>
                    <a:pt x="11828" y="24262"/>
                    <a:pt x="12009" y="24120"/>
                    <a:pt x="12009" y="23918"/>
                  </a:cubicBezTo>
                  <a:cubicBezTo>
                    <a:pt x="12009" y="23718"/>
                    <a:pt x="11842" y="23551"/>
                    <a:pt x="11642" y="23551"/>
                  </a:cubicBezTo>
                  <a:close/>
                  <a:moveTo>
                    <a:pt x="17213" y="23551"/>
                  </a:moveTo>
                  <a:cubicBezTo>
                    <a:pt x="16879" y="23551"/>
                    <a:pt x="16746" y="23951"/>
                    <a:pt x="16946" y="24152"/>
                  </a:cubicBezTo>
                  <a:cubicBezTo>
                    <a:pt x="17022" y="24228"/>
                    <a:pt x="17116" y="24262"/>
                    <a:pt x="17209" y="24262"/>
                  </a:cubicBezTo>
                  <a:cubicBezTo>
                    <a:pt x="17398" y="24262"/>
                    <a:pt x="17579" y="24120"/>
                    <a:pt x="17579" y="23918"/>
                  </a:cubicBezTo>
                  <a:cubicBezTo>
                    <a:pt x="17579" y="23718"/>
                    <a:pt x="17413" y="23551"/>
                    <a:pt x="17213" y="23551"/>
                  </a:cubicBezTo>
                  <a:close/>
                  <a:moveTo>
                    <a:pt x="22783" y="23551"/>
                  </a:moveTo>
                  <a:cubicBezTo>
                    <a:pt x="22483" y="23551"/>
                    <a:pt x="22316" y="23951"/>
                    <a:pt x="22550" y="24152"/>
                  </a:cubicBezTo>
                  <a:cubicBezTo>
                    <a:pt x="22615" y="24228"/>
                    <a:pt x="22702" y="24262"/>
                    <a:pt x="22790" y="24262"/>
                  </a:cubicBezTo>
                  <a:cubicBezTo>
                    <a:pt x="22969" y="24262"/>
                    <a:pt x="23150" y="24120"/>
                    <a:pt x="23150" y="23918"/>
                  </a:cubicBezTo>
                  <a:cubicBezTo>
                    <a:pt x="23150" y="23718"/>
                    <a:pt x="22983" y="23551"/>
                    <a:pt x="22783" y="23551"/>
                  </a:cubicBezTo>
                  <a:close/>
                  <a:moveTo>
                    <a:pt x="28354" y="23551"/>
                  </a:moveTo>
                  <a:cubicBezTo>
                    <a:pt x="28054" y="23551"/>
                    <a:pt x="27887" y="23951"/>
                    <a:pt x="28120" y="24152"/>
                  </a:cubicBezTo>
                  <a:cubicBezTo>
                    <a:pt x="28197" y="24228"/>
                    <a:pt x="28288" y="24262"/>
                    <a:pt x="28375" y="24262"/>
                  </a:cubicBezTo>
                  <a:cubicBezTo>
                    <a:pt x="28555" y="24262"/>
                    <a:pt x="28721" y="24120"/>
                    <a:pt x="28721" y="23918"/>
                  </a:cubicBezTo>
                  <a:cubicBezTo>
                    <a:pt x="28721" y="23718"/>
                    <a:pt x="28554" y="23551"/>
                    <a:pt x="28387" y="23551"/>
                  </a:cubicBezTo>
                  <a:close/>
                  <a:moveTo>
                    <a:pt x="33958" y="23551"/>
                  </a:moveTo>
                  <a:cubicBezTo>
                    <a:pt x="33624" y="23551"/>
                    <a:pt x="33457" y="23951"/>
                    <a:pt x="33691" y="24152"/>
                  </a:cubicBezTo>
                  <a:cubicBezTo>
                    <a:pt x="33767" y="24228"/>
                    <a:pt x="33858" y="24262"/>
                    <a:pt x="33946" y="24262"/>
                  </a:cubicBezTo>
                  <a:cubicBezTo>
                    <a:pt x="34125" y="24262"/>
                    <a:pt x="34291" y="24120"/>
                    <a:pt x="34291" y="23918"/>
                  </a:cubicBezTo>
                  <a:cubicBezTo>
                    <a:pt x="34291" y="23718"/>
                    <a:pt x="34158" y="23551"/>
                    <a:pt x="33958" y="23551"/>
                  </a:cubicBezTo>
                  <a:close/>
                  <a:moveTo>
                    <a:pt x="39528" y="23551"/>
                  </a:moveTo>
                  <a:cubicBezTo>
                    <a:pt x="39195" y="23551"/>
                    <a:pt x="39028" y="23951"/>
                    <a:pt x="39262" y="24152"/>
                  </a:cubicBezTo>
                  <a:cubicBezTo>
                    <a:pt x="39338" y="24228"/>
                    <a:pt x="39432" y="24262"/>
                    <a:pt x="39525" y="24262"/>
                  </a:cubicBezTo>
                  <a:cubicBezTo>
                    <a:pt x="39714" y="24262"/>
                    <a:pt x="39895" y="24120"/>
                    <a:pt x="39895" y="23918"/>
                  </a:cubicBezTo>
                  <a:cubicBezTo>
                    <a:pt x="39895" y="23718"/>
                    <a:pt x="39729" y="23551"/>
                    <a:pt x="39528" y="23551"/>
                  </a:cubicBezTo>
                  <a:close/>
                  <a:moveTo>
                    <a:pt x="45099" y="23551"/>
                  </a:moveTo>
                  <a:cubicBezTo>
                    <a:pt x="44766" y="23551"/>
                    <a:pt x="44599" y="23951"/>
                    <a:pt x="44832" y="24152"/>
                  </a:cubicBezTo>
                  <a:cubicBezTo>
                    <a:pt x="44909" y="24228"/>
                    <a:pt x="45003" y="24262"/>
                    <a:pt x="45095" y="24262"/>
                  </a:cubicBezTo>
                  <a:cubicBezTo>
                    <a:pt x="45285" y="24262"/>
                    <a:pt x="45466" y="24120"/>
                    <a:pt x="45466" y="23918"/>
                  </a:cubicBezTo>
                  <a:cubicBezTo>
                    <a:pt x="45466" y="23718"/>
                    <a:pt x="45299" y="23551"/>
                    <a:pt x="45099" y="23551"/>
                  </a:cubicBezTo>
                  <a:close/>
                  <a:moveTo>
                    <a:pt x="8840" y="27321"/>
                  </a:moveTo>
                  <a:cubicBezTo>
                    <a:pt x="8540" y="27354"/>
                    <a:pt x="8373" y="27721"/>
                    <a:pt x="8606" y="27954"/>
                  </a:cubicBezTo>
                  <a:cubicBezTo>
                    <a:pt x="8682" y="28029"/>
                    <a:pt x="8771" y="28063"/>
                    <a:pt x="8857" y="28063"/>
                  </a:cubicBezTo>
                  <a:cubicBezTo>
                    <a:pt x="9038" y="28063"/>
                    <a:pt x="9207" y="27914"/>
                    <a:pt x="9207" y="27687"/>
                  </a:cubicBezTo>
                  <a:cubicBezTo>
                    <a:pt x="9207" y="27487"/>
                    <a:pt x="9040" y="27321"/>
                    <a:pt x="8840" y="27321"/>
                  </a:cubicBezTo>
                  <a:close/>
                  <a:moveTo>
                    <a:pt x="14444" y="27321"/>
                  </a:moveTo>
                  <a:cubicBezTo>
                    <a:pt x="14110" y="27321"/>
                    <a:pt x="13944" y="27721"/>
                    <a:pt x="14177" y="27954"/>
                  </a:cubicBezTo>
                  <a:cubicBezTo>
                    <a:pt x="14252" y="28029"/>
                    <a:pt x="14341" y="28063"/>
                    <a:pt x="14427" y="28063"/>
                  </a:cubicBezTo>
                  <a:cubicBezTo>
                    <a:pt x="14609" y="28063"/>
                    <a:pt x="14777" y="27914"/>
                    <a:pt x="14777" y="27687"/>
                  </a:cubicBezTo>
                  <a:cubicBezTo>
                    <a:pt x="14777" y="27487"/>
                    <a:pt x="14644" y="27321"/>
                    <a:pt x="14444" y="27321"/>
                  </a:cubicBezTo>
                  <a:close/>
                  <a:moveTo>
                    <a:pt x="20015" y="27321"/>
                  </a:moveTo>
                  <a:cubicBezTo>
                    <a:pt x="19681" y="27321"/>
                    <a:pt x="19514" y="27721"/>
                    <a:pt x="19748" y="27954"/>
                  </a:cubicBezTo>
                  <a:cubicBezTo>
                    <a:pt x="19823" y="28029"/>
                    <a:pt x="19915" y="28063"/>
                    <a:pt x="20006" y="28063"/>
                  </a:cubicBezTo>
                  <a:cubicBezTo>
                    <a:pt x="20197" y="28063"/>
                    <a:pt x="20381" y="27914"/>
                    <a:pt x="20381" y="27687"/>
                  </a:cubicBezTo>
                  <a:cubicBezTo>
                    <a:pt x="20381" y="27487"/>
                    <a:pt x="20215" y="27321"/>
                    <a:pt x="20015" y="27321"/>
                  </a:cubicBezTo>
                  <a:close/>
                  <a:moveTo>
                    <a:pt x="25585" y="27321"/>
                  </a:moveTo>
                  <a:cubicBezTo>
                    <a:pt x="25252" y="27354"/>
                    <a:pt x="25085" y="27721"/>
                    <a:pt x="25318" y="27954"/>
                  </a:cubicBezTo>
                  <a:cubicBezTo>
                    <a:pt x="25393" y="28029"/>
                    <a:pt x="25486" y="28063"/>
                    <a:pt x="25577" y="28063"/>
                  </a:cubicBezTo>
                  <a:cubicBezTo>
                    <a:pt x="25768" y="28063"/>
                    <a:pt x="25952" y="27914"/>
                    <a:pt x="25952" y="27687"/>
                  </a:cubicBezTo>
                  <a:cubicBezTo>
                    <a:pt x="25952" y="27487"/>
                    <a:pt x="25785" y="27321"/>
                    <a:pt x="25585" y="27321"/>
                  </a:cubicBezTo>
                  <a:close/>
                  <a:moveTo>
                    <a:pt x="31156" y="27321"/>
                  </a:moveTo>
                  <a:cubicBezTo>
                    <a:pt x="30822" y="27321"/>
                    <a:pt x="30655" y="27721"/>
                    <a:pt x="30889" y="27954"/>
                  </a:cubicBezTo>
                  <a:cubicBezTo>
                    <a:pt x="30964" y="28029"/>
                    <a:pt x="31057" y="28063"/>
                    <a:pt x="31147" y="28063"/>
                  </a:cubicBezTo>
                  <a:cubicBezTo>
                    <a:pt x="31339" y="28063"/>
                    <a:pt x="31523" y="27914"/>
                    <a:pt x="31523" y="27687"/>
                  </a:cubicBezTo>
                  <a:cubicBezTo>
                    <a:pt x="31523" y="27487"/>
                    <a:pt x="31356" y="27321"/>
                    <a:pt x="31156" y="27321"/>
                  </a:cubicBezTo>
                  <a:close/>
                  <a:moveTo>
                    <a:pt x="36726" y="27321"/>
                  </a:moveTo>
                  <a:cubicBezTo>
                    <a:pt x="36393" y="27321"/>
                    <a:pt x="36259" y="27721"/>
                    <a:pt x="36460" y="27954"/>
                  </a:cubicBezTo>
                  <a:cubicBezTo>
                    <a:pt x="36535" y="28029"/>
                    <a:pt x="36627" y="28063"/>
                    <a:pt x="36718" y="28063"/>
                  </a:cubicBezTo>
                  <a:cubicBezTo>
                    <a:pt x="36909" y="28063"/>
                    <a:pt x="37093" y="27914"/>
                    <a:pt x="37093" y="27687"/>
                  </a:cubicBezTo>
                  <a:cubicBezTo>
                    <a:pt x="37093" y="27487"/>
                    <a:pt x="36927" y="27321"/>
                    <a:pt x="36726" y="27321"/>
                  </a:cubicBezTo>
                  <a:close/>
                  <a:moveTo>
                    <a:pt x="42297" y="27321"/>
                  </a:moveTo>
                  <a:cubicBezTo>
                    <a:pt x="41997" y="27321"/>
                    <a:pt x="41830" y="27721"/>
                    <a:pt x="42064" y="27954"/>
                  </a:cubicBezTo>
                  <a:cubicBezTo>
                    <a:pt x="42128" y="28029"/>
                    <a:pt x="42213" y="28063"/>
                    <a:pt x="42299" y="28063"/>
                  </a:cubicBezTo>
                  <a:cubicBezTo>
                    <a:pt x="42480" y="28063"/>
                    <a:pt x="42664" y="27914"/>
                    <a:pt x="42664" y="27687"/>
                  </a:cubicBezTo>
                  <a:cubicBezTo>
                    <a:pt x="42664" y="27487"/>
                    <a:pt x="42497" y="27321"/>
                    <a:pt x="42297" y="27321"/>
                  </a:cubicBezTo>
                  <a:close/>
                  <a:moveTo>
                    <a:pt x="47868" y="27321"/>
                  </a:moveTo>
                  <a:cubicBezTo>
                    <a:pt x="47568" y="27354"/>
                    <a:pt x="47401" y="27721"/>
                    <a:pt x="47634" y="27954"/>
                  </a:cubicBezTo>
                  <a:cubicBezTo>
                    <a:pt x="47709" y="28029"/>
                    <a:pt x="47798" y="28063"/>
                    <a:pt x="47885" y="28063"/>
                  </a:cubicBezTo>
                  <a:cubicBezTo>
                    <a:pt x="48066" y="28063"/>
                    <a:pt x="48235" y="27914"/>
                    <a:pt x="48235" y="27687"/>
                  </a:cubicBezTo>
                  <a:cubicBezTo>
                    <a:pt x="48235" y="27487"/>
                    <a:pt x="48068" y="27321"/>
                    <a:pt x="47868" y="27321"/>
                  </a:cubicBezTo>
                  <a:close/>
                  <a:moveTo>
                    <a:pt x="6338" y="31524"/>
                  </a:moveTo>
                  <a:cubicBezTo>
                    <a:pt x="6271" y="31724"/>
                    <a:pt x="6171" y="31924"/>
                    <a:pt x="6105" y="32124"/>
                  </a:cubicBezTo>
                  <a:cubicBezTo>
                    <a:pt x="6305" y="32091"/>
                    <a:pt x="6438" y="31924"/>
                    <a:pt x="6438" y="31757"/>
                  </a:cubicBezTo>
                  <a:cubicBezTo>
                    <a:pt x="6438" y="31690"/>
                    <a:pt x="6405" y="31590"/>
                    <a:pt x="6338" y="31524"/>
                  </a:cubicBezTo>
                  <a:close/>
                  <a:moveTo>
                    <a:pt x="11642" y="31390"/>
                  </a:moveTo>
                  <a:cubicBezTo>
                    <a:pt x="11308" y="31390"/>
                    <a:pt x="11142" y="31790"/>
                    <a:pt x="11375" y="32024"/>
                  </a:cubicBezTo>
                  <a:cubicBezTo>
                    <a:pt x="11450" y="32099"/>
                    <a:pt x="11543" y="32133"/>
                    <a:pt x="11633" y="32133"/>
                  </a:cubicBezTo>
                  <a:cubicBezTo>
                    <a:pt x="11825" y="32133"/>
                    <a:pt x="12009" y="31983"/>
                    <a:pt x="12009" y="31757"/>
                  </a:cubicBezTo>
                  <a:cubicBezTo>
                    <a:pt x="12009" y="31557"/>
                    <a:pt x="11842" y="31390"/>
                    <a:pt x="11642" y="31390"/>
                  </a:cubicBezTo>
                  <a:close/>
                  <a:moveTo>
                    <a:pt x="17213" y="31390"/>
                  </a:moveTo>
                  <a:cubicBezTo>
                    <a:pt x="16879" y="31390"/>
                    <a:pt x="16746" y="31790"/>
                    <a:pt x="16946" y="32024"/>
                  </a:cubicBezTo>
                  <a:cubicBezTo>
                    <a:pt x="17021" y="32099"/>
                    <a:pt x="17113" y="32133"/>
                    <a:pt x="17204" y="32133"/>
                  </a:cubicBezTo>
                  <a:cubicBezTo>
                    <a:pt x="17395" y="32133"/>
                    <a:pt x="17579" y="31983"/>
                    <a:pt x="17579" y="31757"/>
                  </a:cubicBezTo>
                  <a:cubicBezTo>
                    <a:pt x="17579" y="31557"/>
                    <a:pt x="17413" y="31390"/>
                    <a:pt x="17213" y="31390"/>
                  </a:cubicBezTo>
                  <a:close/>
                  <a:moveTo>
                    <a:pt x="22783" y="31390"/>
                  </a:moveTo>
                  <a:cubicBezTo>
                    <a:pt x="22483" y="31390"/>
                    <a:pt x="22316" y="31790"/>
                    <a:pt x="22550" y="32024"/>
                  </a:cubicBezTo>
                  <a:cubicBezTo>
                    <a:pt x="22614" y="32099"/>
                    <a:pt x="22699" y="32133"/>
                    <a:pt x="22785" y="32133"/>
                  </a:cubicBezTo>
                  <a:cubicBezTo>
                    <a:pt x="22966" y="32133"/>
                    <a:pt x="23150" y="31983"/>
                    <a:pt x="23150" y="31757"/>
                  </a:cubicBezTo>
                  <a:cubicBezTo>
                    <a:pt x="23150" y="31557"/>
                    <a:pt x="22983" y="31390"/>
                    <a:pt x="22783" y="31390"/>
                  </a:cubicBezTo>
                  <a:close/>
                  <a:moveTo>
                    <a:pt x="28354" y="31390"/>
                  </a:moveTo>
                  <a:cubicBezTo>
                    <a:pt x="28054" y="31390"/>
                    <a:pt x="27887" y="31790"/>
                    <a:pt x="28120" y="32024"/>
                  </a:cubicBezTo>
                  <a:cubicBezTo>
                    <a:pt x="28195" y="32099"/>
                    <a:pt x="28284" y="32133"/>
                    <a:pt x="28371" y="32133"/>
                  </a:cubicBezTo>
                  <a:cubicBezTo>
                    <a:pt x="28552" y="32133"/>
                    <a:pt x="28721" y="31983"/>
                    <a:pt x="28721" y="31757"/>
                  </a:cubicBezTo>
                  <a:cubicBezTo>
                    <a:pt x="28721" y="31557"/>
                    <a:pt x="28554" y="31390"/>
                    <a:pt x="28387" y="31390"/>
                  </a:cubicBezTo>
                  <a:close/>
                  <a:moveTo>
                    <a:pt x="33958" y="31390"/>
                  </a:moveTo>
                  <a:cubicBezTo>
                    <a:pt x="33624" y="31390"/>
                    <a:pt x="33457" y="31790"/>
                    <a:pt x="33691" y="32024"/>
                  </a:cubicBezTo>
                  <a:cubicBezTo>
                    <a:pt x="33766" y="32099"/>
                    <a:pt x="33855" y="32133"/>
                    <a:pt x="33941" y="32133"/>
                  </a:cubicBezTo>
                  <a:cubicBezTo>
                    <a:pt x="34123" y="32133"/>
                    <a:pt x="34291" y="31983"/>
                    <a:pt x="34291" y="31757"/>
                  </a:cubicBezTo>
                  <a:cubicBezTo>
                    <a:pt x="34291" y="31557"/>
                    <a:pt x="34158" y="31390"/>
                    <a:pt x="33958" y="31390"/>
                  </a:cubicBezTo>
                  <a:close/>
                  <a:moveTo>
                    <a:pt x="39528" y="31390"/>
                  </a:moveTo>
                  <a:cubicBezTo>
                    <a:pt x="39195" y="31390"/>
                    <a:pt x="39028" y="31790"/>
                    <a:pt x="39262" y="32024"/>
                  </a:cubicBezTo>
                  <a:cubicBezTo>
                    <a:pt x="39337" y="32099"/>
                    <a:pt x="39429" y="32133"/>
                    <a:pt x="39520" y="32133"/>
                  </a:cubicBezTo>
                  <a:cubicBezTo>
                    <a:pt x="39711" y="32133"/>
                    <a:pt x="39895" y="31983"/>
                    <a:pt x="39895" y="31757"/>
                  </a:cubicBezTo>
                  <a:cubicBezTo>
                    <a:pt x="39895" y="31557"/>
                    <a:pt x="39729" y="31390"/>
                    <a:pt x="39528" y="31390"/>
                  </a:cubicBezTo>
                  <a:close/>
                  <a:moveTo>
                    <a:pt x="45099" y="31390"/>
                  </a:moveTo>
                  <a:cubicBezTo>
                    <a:pt x="44766" y="31390"/>
                    <a:pt x="44599" y="31790"/>
                    <a:pt x="44832" y="32024"/>
                  </a:cubicBezTo>
                  <a:cubicBezTo>
                    <a:pt x="44907" y="32099"/>
                    <a:pt x="45000" y="32133"/>
                    <a:pt x="45091" y="32133"/>
                  </a:cubicBezTo>
                  <a:cubicBezTo>
                    <a:pt x="45282" y="32133"/>
                    <a:pt x="45466" y="31983"/>
                    <a:pt x="45466" y="31757"/>
                  </a:cubicBezTo>
                  <a:cubicBezTo>
                    <a:pt x="45466" y="31557"/>
                    <a:pt x="45299" y="31390"/>
                    <a:pt x="45099" y="31390"/>
                  </a:cubicBezTo>
                  <a:close/>
                  <a:moveTo>
                    <a:pt x="8840" y="35193"/>
                  </a:moveTo>
                  <a:cubicBezTo>
                    <a:pt x="8540" y="35193"/>
                    <a:pt x="8373" y="35593"/>
                    <a:pt x="8606" y="35793"/>
                  </a:cubicBezTo>
                  <a:cubicBezTo>
                    <a:pt x="8683" y="35870"/>
                    <a:pt x="8774" y="35903"/>
                    <a:pt x="8861" y="35903"/>
                  </a:cubicBezTo>
                  <a:cubicBezTo>
                    <a:pt x="9041" y="35903"/>
                    <a:pt x="9207" y="35762"/>
                    <a:pt x="9207" y="35560"/>
                  </a:cubicBezTo>
                  <a:cubicBezTo>
                    <a:pt x="9207" y="35360"/>
                    <a:pt x="9040" y="35193"/>
                    <a:pt x="8840" y="35193"/>
                  </a:cubicBezTo>
                  <a:close/>
                  <a:moveTo>
                    <a:pt x="14444" y="35193"/>
                  </a:moveTo>
                  <a:cubicBezTo>
                    <a:pt x="14110" y="35193"/>
                    <a:pt x="13944" y="35560"/>
                    <a:pt x="14177" y="35793"/>
                  </a:cubicBezTo>
                  <a:cubicBezTo>
                    <a:pt x="14253" y="35870"/>
                    <a:pt x="14344" y="35903"/>
                    <a:pt x="14432" y="35903"/>
                  </a:cubicBezTo>
                  <a:cubicBezTo>
                    <a:pt x="14611" y="35903"/>
                    <a:pt x="14777" y="35762"/>
                    <a:pt x="14777" y="35560"/>
                  </a:cubicBezTo>
                  <a:cubicBezTo>
                    <a:pt x="14777" y="35360"/>
                    <a:pt x="14644" y="35193"/>
                    <a:pt x="14444" y="35193"/>
                  </a:cubicBezTo>
                  <a:close/>
                  <a:moveTo>
                    <a:pt x="20015" y="35193"/>
                  </a:moveTo>
                  <a:cubicBezTo>
                    <a:pt x="19681" y="35193"/>
                    <a:pt x="19514" y="35560"/>
                    <a:pt x="19748" y="35793"/>
                  </a:cubicBezTo>
                  <a:cubicBezTo>
                    <a:pt x="19824" y="35870"/>
                    <a:pt x="19918" y="35903"/>
                    <a:pt x="20011" y="35903"/>
                  </a:cubicBezTo>
                  <a:cubicBezTo>
                    <a:pt x="20200" y="35903"/>
                    <a:pt x="20381" y="35762"/>
                    <a:pt x="20381" y="35560"/>
                  </a:cubicBezTo>
                  <a:cubicBezTo>
                    <a:pt x="20381" y="35360"/>
                    <a:pt x="20215" y="35193"/>
                    <a:pt x="20015" y="35193"/>
                  </a:cubicBezTo>
                  <a:close/>
                  <a:moveTo>
                    <a:pt x="25585" y="35193"/>
                  </a:moveTo>
                  <a:cubicBezTo>
                    <a:pt x="25252" y="35193"/>
                    <a:pt x="25085" y="35593"/>
                    <a:pt x="25318" y="35793"/>
                  </a:cubicBezTo>
                  <a:cubicBezTo>
                    <a:pt x="25395" y="35870"/>
                    <a:pt x="25489" y="35903"/>
                    <a:pt x="25581" y="35903"/>
                  </a:cubicBezTo>
                  <a:cubicBezTo>
                    <a:pt x="25771" y="35903"/>
                    <a:pt x="25952" y="35762"/>
                    <a:pt x="25952" y="35560"/>
                  </a:cubicBezTo>
                  <a:cubicBezTo>
                    <a:pt x="25952" y="35360"/>
                    <a:pt x="25785" y="35193"/>
                    <a:pt x="25585" y="35193"/>
                  </a:cubicBezTo>
                  <a:close/>
                  <a:moveTo>
                    <a:pt x="31156" y="35193"/>
                  </a:moveTo>
                  <a:cubicBezTo>
                    <a:pt x="30822" y="35193"/>
                    <a:pt x="30655" y="35560"/>
                    <a:pt x="30889" y="35793"/>
                  </a:cubicBezTo>
                  <a:cubicBezTo>
                    <a:pt x="30965" y="35870"/>
                    <a:pt x="31060" y="35903"/>
                    <a:pt x="31152" y="35903"/>
                  </a:cubicBezTo>
                  <a:cubicBezTo>
                    <a:pt x="31342" y="35903"/>
                    <a:pt x="31523" y="35762"/>
                    <a:pt x="31523" y="35560"/>
                  </a:cubicBezTo>
                  <a:cubicBezTo>
                    <a:pt x="31523" y="35360"/>
                    <a:pt x="31356" y="35193"/>
                    <a:pt x="31156" y="35193"/>
                  </a:cubicBezTo>
                  <a:close/>
                  <a:moveTo>
                    <a:pt x="36726" y="35193"/>
                  </a:moveTo>
                  <a:cubicBezTo>
                    <a:pt x="36393" y="35193"/>
                    <a:pt x="36259" y="35560"/>
                    <a:pt x="36460" y="35793"/>
                  </a:cubicBezTo>
                  <a:cubicBezTo>
                    <a:pt x="36536" y="35870"/>
                    <a:pt x="36630" y="35903"/>
                    <a:pt x="36723" y="35903"/>
                  </a:cubicBezTo>
                  <a:cubicBezTo>
                    <a:pt x="36912" y="35903"/>
                    <a:pt x="37093" y="35762"/>
                    <a:pt x="37093" y="35560"/>
                  </a:cubicBezTo>
                  <a:cubicBezTo>
                    <a:pt x="37093" y="35360"/>
                    <a:pt x="36927" y="35193"/>
                    <a:pt x="36726" y="35193"/>
                  </a:cubicBezTo>
                  <a:close/>
                  <a:moveTo>
                    <a:pt x="42297" y="35193"/>
                  </a:moveTo>
                  <a:cubicBezTo>
                    <a:pt x="41997" y="35193"/>
                    <a:pt x="41830" y="35560"/>
                    <a:pt x="42064" y="35793"/>
                  </a:cubicBezTo>
                  <a:cubicBezTo>
                    <a:pt x="42129" y="35870"/>
                    <a:pt x="42216" y="35903"/>
                    <a:pt x="42303" y="35903"/>
                  </a:cubicBezTo>
                  <a:cubicBezTo>
                    <a:pt x="42483" y="35903"/>
                    <a:pt x="42664" y="35762"/>
                    <a:pt x="42664" y="35560"/>
                  </a:cubicBezTo>
                  <a:cubicBezTo>
                    <a:pt x="42664" y="35360"/>
                    <a:pt x="42497" y="35193"/>
                    <a:pt x="42297" y="35193"/>
                  </a:cubicBezTo>
                  <a:close/>
                  <a:moveTo>
                    <a:pt x="22752" y="39228"/>
                  </a:moveTo>
                  <a:cubicBezTo>
                    <a:pt x="22269" y="39228"/>
                    <a:pt x="22260" y="39967"/>
                    <a:pt x="22724" y="39967"/>
                  </a:cubicBezTo>
                  <a:cubicBezTo>
                    <a:pt x="22743" y="39967"/>
                    <a:pt x="22763" y="39965"/>
                    <a:pt x="22783" y="39963"/>
                  </a:cubicBezTo>
                  <a:cubicBezTo>
                    <a:pt x="23217" y="39930"/>
                    <a:pt x="23217" y="39296"/>
                    <a:pt x="22783" y="39229"/>
                  </a:cubicBezTo>
                  <a:cubicBezTo>
                    <a:pt x="22773" y="39228"/>
                    <a:pt x="22762" y="39228"/>
                    <a:pt x="22752" y="39228"/>
                  </a:cubicBezTo>
                  <a:close/>
                  <a:moveTo>
                    <a:pt x="6071" y="39229"/>
                  </a:moveTo>
                  <a:cubicBezTo>
                    <a:pt x="5738" y="39229"/>
                    <a:pt x="5571" y="39629"/>
                    <a:pt x="5804" y="39863"/>
                  </a:cubicBezTo>
                  <a:cubicBezTo>
                    <a:pt x="5880" y="39938"/>
                    <a:pt x="5972" y="39972"/>
                    <a:pt x="6063" y="39972"/>
                  </a:cubicBezTo>
                  <a:cubicBezTo>
                    <a:pt x="6254" y="39972"/>
                    <a:pt x="6438" y="39822"/>
                    <a:pt x="6438" y="39596"/>
                  </a:cubicBezTo>
                  <a:cubicBezTo>
                    <a:pt x="6438" y="39396"/>
                    <a:pt x="6271" y="39229"/>
                    <a:pt x="6071" y="39229"/>
                  </a:cubicBezTo>
                  <a:close/>
                  <a:moveTo>
                    <a:pt x="11642" y="39229"/>
                  </a:moveTo>
                  <a:cubicBezTo>
                    <a:pt x="11308" y="39229"/>
                    <a:pt x="11142" y="39629"/>
                    <a:pt x="11375" y="39863"/>
                  </a:cubicBezTo>
                  <a:cubicBezTo>
                    <a:pt x="11450" y="39938"/>
                    <a:pt x="11543" y="39972"/>
                    <a:pt x="11633" y="39972"/>
                  </a:cubicBezTo>
                  <a:cubicBezTo>
                    <a:pt x="11825" y="39972"/>
                    <a:pt x="12009" y="39822"/>
                    <a:pt x="12009" y="39596"/>
                  </a:cubicBezTo>
                  <a:cubicBezTo>
                    <a:pt x="12009" y="39396"/>
                    <a:pt x="11842" y="39229"/>
                    <a:pt x="11642" y="39229"/>
                  </a:cubicBezTo>
                  <a:close/>
                  <a:moveTo>
                    <a:pt x="17213" y="39229"/>
                  </a:moveTo>
                  <a:cubicBezTo>
                    <a:pt x="16879" y="39229"/>
                    <a:pt x="16712" y="39629"/>
                    <a:pt x="16946" y="39863"/>
                  </a:cubicBezTo>
                  <a:cubicBezTo>
                    <a:pt x="17021" y="39938"/>
                    <a:pt x="17113" y="39972"/>
                    <a:pt x="17204" y="39972"/>
                  </a:cubicBezTo>
                  <a:cubicBezTo>
                    <a:pt x="17395" y="39972"/>
                    <a:pt x="17579" y="39822"/>
                    <a:pt x="17579" y="39596"/>
                  </a:cubicBezTo>
                  <a:cubicBezTo>
                    <a:pt x="17579" y="39396"/>
                    <a:pt x="17413" y="39229"/>
                    <a:pt x="17213" y="39229"/>
                  </a:cubicBezTo>
                  <a:close/>
                  <a:moveTo>
                    <a:pt x="28354" y="39229"/>
                  </a:moveTo>
                  <a:cubicBezTo>
                    <a:pt x="28054" y="39229"/>
                    <a:pt x="27887" y="39629"/>
                    <a:pt x="28087" y="39863"/>
                  </a:cubicBezTo>
                  <a:cubicBezTo>
                    <a:pt x="28162" y="39938"/>
                    <a:pt x="28255" y="39972"/>
                    <a:pt x="28345" y="39972"/>
                  </a:cubicBezTo>
                  <a:cubicBezTo>
                    <a:pt x="28537" y="39972"/>
                    <a:pt x="28721" y="39822"/>
                    <a:pt x="28721" y="39596"/>
                  </a:cubicBezTo>
                  <a:cubicBezTo>
                    <a:pt x="28721" y="39396"/>
                    <a:pt x="28587" y="39229"/>
                    <a:pt x="28387" y="39229"/>
                  </a:cubicBezTo>
                  <a:close/>
                  <a:moveTo>
                    <a:pt x="33958" y="39229"/>
                  </a:moveTo>
                  <a:cubicBezTo>
                    <a:pt x="33624" y="39229"/>
                    <a:pt x="33457" y="39629"/>
                    <a:pt x="33691" y="39863"/>
                  </a:cubicBezTo>
                  <a:cubicBezTo>
                    <a:pt x="33755" y="39938"/>
                    <a:pt x="33841" y="39972"/>
                    <a:pt x="33926" y="39972"/>
                  </a:cubicBezTo>
                  <a:cubicBezTo>
                    <a:pt x="34107" y="39972"/>
                    <a:pt x="34291" y="39822"/>
                    <a:pt x="34291" y="39596"/>
                  </a:cubicBezTo>
                  <a:cubicBezTo>
                    <a:pt x="34291" y="39396"/>
                    <a:pt x="34158" y="39229"/>
                    <a:pt x="33958" y="39229"/>
                  </a:cubicBezTo>
                  <a:close/>
                  <a:moveTo>
                    <a:pt x="39528" y="39229"/>
                  </a:moveTo>
                  <a:cubicBezTo>
                    <a:pt x="39195" y="39229"/>
                    <a:pt x="39028" y="39629"/>
                    <a:pt x="39262" y="39863"/>
                  </a:cubicBezTo>
                  <a:cubicBezTo>
                    <a:pt x="39337" y="39938"/>
                    <a:pt x="39429" y="39972"/>
                    <a:pt x="39520" y="39972"/>
                  </a:cubicBezTo>
                  <a:cubicBezTo>
                    <a:pt x="39711" y="39972"/>
                    <a:pt x="39895" y="39822"/>
                    <a:pt x="39895" y="39596"/>
                  </a:cubicBezTo>
                  <a:cubicBezTo>
                    <a:pt x="39895" y="39396"/>
                    <a:pt x="39729" y="39229"/>
                    <a:pt x="39528" y="39229"/>
                  </a:cubicBezTo>
                  <a:close/>
                  <a:moveTo>
                    <a:pt x="45099" y="39229"/>
                  </a:moveTo>
                  <a:cubicBezTo>
                    <a:pt x="44766" y="39229"/>
                    <a:pt x="44599" y="39629"/>
                    <a:pt x="44832" y="39863"/>
                  </a:cubicBezTo>
                  <a:cubicBezTo>
                    <a:pt x="44907" y="39938"/>
                    <a:pt x="45000" y="39972"/>
                    <a:pt x="45091" y="39972"/>
                  </a:cubicBezTo>
                  <a:cubicBezTo>
                    <a:pt x="45282" y="39972"/>
                    <a:pt x="45466" y="39822"/>
                    <a:pt x="45466" y="39596"/>
                  </a:cubicBezTo>
                  <a:cubicBezTo>
                    <a:pt x="45466" y="39396"/>
                    <a:pt x="45299" y="39229"/>
                    <a:pt x="45099" y="39229"/>
                  </a:cubicBezTo>
                  <a:close/>
                  <a:moveTo>
                    <a:pt x="25642" y="43028"/>
                  </a:moveTo>
                  <a:cubicBezTo>
                    <a:pt x="25624" y="43028"/>
                    <a:pt x="25605" y="43029"/>
                    <a:pt x="25585" y="43032"/>
                  </a:cubicBezTo>
                  <a:cubicBezTo>
                    <a:pt x="25152" y="43065"/>
                    <a:pt x="25152" y="43699"/>
                    <a:pt x="25585" y="43766"/>
                  </a:cubicBezTo>
                  <a:cubicBezTo>
                    <a:pt x="25605" y="43768"/>
                    <a:pt x="25624" y="43769"/>
                    <a:pt x="25642" y="43769"/>
                  </a:cubicBezTo>
                  <a:cubicBezTo>
                    <a:pt x="26100" y="43769"/>
                    <a:pt x="26100" y="43028"/>
                    <a:pt x="25642" y="43028"/>
                  </a:cubicBezTo>
                  <a:close/>
                  <a:moveTo>
                    <a:pt x="3269" y="43032"/>
                  </a:moveTo>
                  <a:cubicBezTo>
                    <a:pt x="2936" y="43032"/>
                    <a:pt x="2769" y="43432"/>
                    <a:pt x="3002" y="43666"/>
                  </a:cubicBezTo>
                  <a:cubicBezTo>
                    <a:pt x="3078" y="43741"/>
                    <a:pt x="3170" y="43774"/>
                    <a:pt x="3261" y="43774"/>
                  </a:cubicBezTo>
                  <a:cubicBezTo>
                    <a:pt x="3452" y="43774"/>
                    <a:pt x="3636" y="43625"/>
                    <a:pt x="3636" y="43399"/>
                  </a:cubicBezTo>
                  <a:cubicBezTo>
                    <a:pt x="3636" y="43199"/>
                    <a:pt x="3469" y="43032"/>
                    <a:pt x="3269" y="43032"/>
                  </a:cubicBezTo>
                  <a:close/>
                  <a:moveTo>
                    <a:pt x="8840" y="43032"/>
                  </a:moveTo>
                  <a:cubicBezTo>
                    <a:pt x="8506" y="43032"/>
                    <a:pt x="8373" y="43432"/>
                    <a:pt x="8606" y="43666"/>
                  </a:cubicBezTo>
                  <a:cubicBezTo>
                    <a:pt x="8682" y="43741"/>
                    <a:pt x="8771" y="43774"/>
                    <a:pt x="8857" y="43774"/>
                  </a:cubicBezTo>
                  <a:cubicBezTo>
                    <a:pt x="9038" y="43774"/>
                    <a:pt x="9207" y="43625"/>
                    <a:pt x="9207" y="43399"/>
                  </a:cubicBezTo>
                  <a:cubicBezTo>
                    <a:pt x="9207" y="43199"/>
                    <a:pt x="9040" y="43032"/>
                    <a:pt x="8840" y="43032"/>
                  </a:cubicBezTo>
                  <a:close/>
                  <a:moveTo>
                    <a:pt x="14444" y="43032"/>
                  </a:moveTo>
                  <a:cubicBezTo>
                    <a:pt x="14110" y="43032"/>
                    <a:pt x="13944" y="43432"/>
                    <a:pt x="14177" y="43666"/>
                  </a:cubicBezTo>
                  <a:cubicBezTo>
                    <a:pt x="14252" y="43741"/>
                    <a:pt x="14341" y="43774"/>
                    <a:pt x="14427" y="43774"/>
                  </a:cubicBezTo>
                  <a:cubicBezTo>
                    <a:pt x="14609" y="43774"/>
                    <a:pt x="14777" y="43625"/>
                    <a:pt x="14777" y="43399"/>
                  </a:cubicBezTo>
                  <a:cubicBezTo>
                    <a:pt x="14777" y="43199"/>
                    <a:pt x="14644" y="43032"/>
                    <a:pt x="14444" y="43032"/>
                  </a:cubicBezTo>
                  <a:close/>
                  <a:moveTo>
                    <a:pt x="20015" y="43032"/>
                  </a:moveTo>
                  <a:cubicBezTo>
                    <a:pt x="19681" y="43032"/>
                    <a:pt x="19514" y="43432"/>
                    <a:pt x="19748" y="43666"/>
                  </a:cubicBezTo>
                  <a:cubicBezTo>
                    <a:pt x="19823" y="43741"/>
                    <a:pt x="19915" y="43774"/>
                    <a:pt x="20006" y="43774"/>
                  </a:cubicBezTo>
                  <a:cubicBezTo>
                    <a:pt x="20197" y="43774"/>
                    <a:pt x="20381" y="43625"/>
                    <a:pt x="20381" y="43399"/>
                  </a:cubicBezTo>
                  <a:cubicBezTo>
                    <a:pt x="20381" y="43199"/>
                    <a:pt x="20215" y="43032"/>
                    <a:pt x="20015" y="43032"/>
                  </a:cubicBezTo>
                  <a:close/>
                  <a:moveTo>
                    <a:pt x="31156" y="43032"/>
                  </a:moveTo>
                  <a:cubicBezTo>
                    <a:pt x="30822" y="43032"/>
                    <a:pt x="30655" y="43432"/>
                    <a:pt x="30889" y="43666"/>
                  </a:cubicBezTo>
                  <a:cubicBezTo>
                    <a:pt x="30964" y="43741"/>
                    <a:pt x="31057" y="43774"/>
                    <a:pt x="31147" y="43774"/>
                  </a:cubicBezTo>
                  <a:cubicBezTo>
                    <a:pt x="31339" y="43774"/>
                    <a:pt x="31523" y="43625"/>
                    <a:pt x="31523" y="43399"/>
                  </a:cubicBezTo>
                  <a:cubicBezTo>
                    <a:pt x="31523" y="43199"/>
                    <a:pt x="31356" y="43032"/>
                    <a:pt x="31156" y="43032"/>
                  </a:cubicBezTo>
                  <a:close/>
                  <a:moveTo>
                    <a:pt x="36726" y="43032"/>
                  </a:moveTo>
                  <a:cubicBezTo>
                    <a:pt x="36393" y="43032"/>
                    <a:pt x="36226" y="43432"/>
                    <a:pt x="36460" y="43666"/>
                  </a:cubicBezTo>
                  <a:cubicBezTo>
                    <a:pt x="36535" y="43741"/>
                    <a:pt x="36627" y="43774"/>
                    <a:pt x="36718" y="43774"/>
                  </a:cubicBezTo>
                  <a:cubicBezTo>
                    <a:pt x="36909" y="43774"/>
                    <a:pt x="37093" y="43625"/>
                    <a:pt x="37093" y="43399"/>
                  </a:cubicBezTo>
                  <a:cubicBezTo>
                    <a:pt x="37093" y="43199"/>
                    <a:pt x="36927" y="43032"/>
                    <a:pt x="36726" y="43032"/>
                  </a:cubicBezTo>
                  <a:close/>
                  <a:moveTo>
                    <a:pt x="42297" y="43032"/>
                  </a:moveTo>
                  <a:cubicBezTo>
                    <a:pt x="41964" y="43032"/>
                    <a:pt x="41797" y="43432"/>
                    <a:pt x="42030" y="43666"/>
                  </a:cubicBezTo>
                  <a:cubicBezTo>
                    <a:pt x="42105" y="43741"/>
                    <a:pt x="42198" y="43774"/>
                    <a:pt x="42289" y="43774"/>
                  </a:cubicBezTo>
                  <a:cubicBezTo>
                    <a:pt x="42480" y="43774"/>
                    <a:pt x="42664" y="43625"/>
                    <a:pt x="42664" y="43399"/>
                  </a:cubicBezTo>
                  <a:cubicBezTo>
                    <a:pt x="42664" y="43199"/>
                    <a:pt x="42497" y="43032"/>
                    <a:pt x="42297" y="43032"/>
                  </a:cubicBezTo>
                  <a:close/>
                  <a:moveTo>
                    <a:pt x="6071" y="47101"/>
                  </a:moveTo>
                  <a:cubicBezTo>
                    <a:pt x="5738" y="47101"/>
                    <a:pt x="5571" y="47468"/>
                    <a:pt x="5804" y="47702"/>
                  </a:cubicBezTo>
                  <a:cubicBezTo>
                    <a:pt x="5881" y="47778"/>
                    <a:pt x="5975" y="47812"/>
                    <a:pt x="6067" y="47812"/>
                  </a:cubicBezTo>
                  <a:cubicBezTo>
                    <a:pt x="6257" y="47812"/>
                    <a:pt x="6438" y="47670"/>
                    <a:pt x="6438" y="47468"/>
                  </a:cubicBezTo>
                  <a:cubicBezTo>
                    <a:pt x="6438" y="47268"/>
                    <a:pt x="6271" y="47101"/>
                    <a:pt x="6071" y="47101"/>
                  </a:cubicBezTo>
                  <a:close/>
                  <a:moveTo>
                    <a:pt x="11642" y="47101"/>
                  </a:moveTo>
                  <a:cubicBezTo>
                    <a:pt x="11308" y="47101"/>
                    <a:pt x="11142" y="47468"/>
                    <a:pt x="11375" y="47702"/>
                  </a:cubicBezTo>
                  <a:cubicBezTo>
                    <a:pt x="11451" y="47778"/>
                    <a:pt x="11546" y="47812"/>
                    <a:pt x="11638" y="47812"/>
                  </a:cubicBezTo>
                  <a:cubicBezTo>
                    <a:pt x="11828" y="47812"/>
                    <a:pt x="12009" y="47670"/>
                    <a:pt x="12009" y="47468"/>
                  </a:cubicBezTo>
                  <a:cubicBezTo>
                    <a:pt x="12009" y="47268"/>
                    <a:pt x="11842" y="47101"/>
                    <a:pt x="11642" y="47101"/>
                  </a:cubicBezTo>
                  <a:close/>
                  <a:moveTo>
                    <a:pt x="17213" y="47101"/>
                  </a:moveTo>
                  <a:cubicBezTo>
                    <a:pt x="16879" y="47101"/>
                    <a:pt x="16746" y="47502"/>
                    <a:pt x="16946" y="47702"/>
                  </a:cubicBezTo>
                  <a:cubicBezTo>
                    <a:pt x="17022" y="47778"/>
                    <a:pt x="17116" y="47812"/>
                    <a:pt x="17209" y="47812"/>
                  </a:cubicBezTo>
                  <a:cubicBezTo>
                    <a:pt x="17398" y="47812"/>
                    <a:pt x="17579" y="47670"/>
                    <a:pt x="17579" y="47468"/>
                  </a:cubicBezTo>
                  <a:cubicBezTo>
                    <a:pt x="17579" y="47268"/>
                    <a:pt x="17413" y="47101"/>
                    <a:pt x="17213" y="47101"/>
                  </a:cubicBezTo>
                  <a:close/>
                  <a:moveTo>
                    <a:pt x="22783" y="47101"/>
                  </a:moveTo>
                  <a:cubicBezTo>
                    <a:pt x="22483" y="47101"/>
                    <a:pt x="22316" y="47468"/>
                    <a:pt x="22550" y="47702"/>
                  </a:cubicBezTo>
                  <a:cubicBezTo>
                    <a:pt x="22615" y="47778"/>
                    <a:pt x="22702" y="47812"/>
                    <a:pt x="22790" y="47812"/>
                  </a:cubicBezTo>
                  <a:cubicBezTo>
                    <a:pt x="22969" y="47812"/>
                    <a:pt x="23150" y="47670"/>
                    <a:pt x="23150" y="47468"/>
                  </a:cubicBezTo>
                  <a:cubicBezTo>
                    <a:pt x="23150" y="47268"/>
                    <a:pt x="22983" y="47101"/>
                    <a:pt x="22783" y="47101"/>
                  </a:cubicBezTo>
                  <a:close/>
                  <a:moveTo>
                    <a:pt x="28354" y="47101"/>
                  </a:moveTo>
                  <a:cubicBezTo>
                    <a:pt x="28054" y="47101"/>
                    <a:pt x="27887" y="47468"/>
                    <a:pt x="28120" y="47702"/>
                  </a:cubicBezTo>
                  <a:cubicBezTo>
                    <a:pt x="28197" y="47778"/>
                    <a:pt x="28288" y="47812"/>
                    <a:pt x="28375" y="47812"/>
                  </a:cubicBezTo>
                  <a:cubicBezTo>
                    <a:pt x="28555" y="47812"/>
                    <a:pt x="28721" y="47670"/>
                    <a:pt x="28721" y="47468"/>
                  </a:cubicBezTo>
                  <a:cubicBezTo>
                    <a:pt x="28721" y="47268"/>
                    <a:pt x="28554" y="47101"/>
                    <a:pt x="28387" y="47101"/>
                  </a:cubicBezTo>
                  <a:close/>
                  <a:moveTo>
                    <a:pt x="33958" y="47101"/>
                  </a:moveTo>
                  <a:cubicBezTo>
                    <a:pt x="33624" y="47101"/>
                    <a:pt x="33457" y="47468"/>
                    <a:pt x="33691" y="47702"/>
                  </a:cubicBezTo>
                  <a:cubicBezTo>
                    <a:pt x="33767" y="47778"/>
                    <a:pt x="33858" y="47812"/>
                    <a:pt x="33946" y="47812"/>
                  </a:cubicBezTo>
                  <a:cubicBezTo>
                    <a:pt x="34125" y="47812"/>
                    <a:pt x="34291" y="47670"/>
                    <a:pt x="34291" y="47468"/>
                  </a:cubicBezTo>
                  <a:cubicBezTo>
                    <a:pt x="34291" y="47268"/>
                    <a:pt x="34158" y="47101"/>
                    <a:pt x="33958" y="47101"/>
                  </a:cubicBezTo>
                  <a:close/>
                  <a:moveTo>
                    <a:pt x="39528" y="47101"/>
                  </a:moveTo>
                  <a:cubicBezTo>
                    <a:pt x="39195" y="47101"/>
                    <a:pt x="39028" y="47502"/>
                    <a:pt x="39262" y="47702"/>
                  </a:cubicBezTo>
                  <a:cubicBezTo>
                    <a:pt x="39338" y="47778"/>
                    <a:pt x="39432" y="47812"/>
                    <a:pt x="39525" y="47812"/>
                  </a:cubicBezTo>
                  <a:cubicBezTo>
                    <a:pt x="39714" y="47812"/>
                    <a:pt x="39895" y="47670"/>
                    <a:pt x="39895" y="47468"/>
                  </a:cubicBezTo>
                  <a:cubicBezTo>
                    <a:pt x="39895" y="47268"/>
                    <a:pt x="39729" y="47101"/>
                    <a:pt x="39528" y="47101"/>
                  </a:cubicBezTo>
                  <a:close/>
                  <a:moveTo>
                    <a:pt x="45099" y="47101"/>
                  </a:moveTo>
                  <a:cubicBezTo>
                    <a:pt x="44766" y="47101"/>
                    <a:pt x="44599" y="47468"/>
                    <a:pt x="44832" y="47702"/>
                  </a:cubicBezTo>
                  <a:cubicBezTo>
                    <a:pt x="44909" y="47778"/>
                    <a:pt x="45003" y="47812"/>
                    <a:pt x="45095" y="47812"/>
                  </a:cubicBezTo>
                  <a:cubicBezTo>
                    <a:pt x="45285" y="47812"/>
                    <a:pt x="45466" y="47670"/>
                    <a:pt x="45466" y="47468"/>
                  </a:cubicBezTo>
                  <a:cubicBezTo>
                    <a:pt x="45466" y="47268"/>
                    <a:pt x="45299" y="47101"/>
                    <a:pt x="45099" y="47101"/>
                  </a:cubicBezTo>
                  <a:close/>
                  <a:moveTo>
                    <a:pt x="3269" y="50871"/>
                  </a:moveTo>
                  <a:cubicBezTo>
                    <a:pt x="2936" y="50871"/>
                    <a:pt x="2802" y="51271"/>
                    <a:pt x="3002" y="51505"/>
                  </a:cubicBezTo>
                  <a:cubicBezTo>
                    <a:pt x="3078" y="51580"/>
                    <a:pt x="3170" y="51613"/>
                    <a:pt x="3261" y="51613"/>
                  </a:cubicBezTo>
                  <a:cubicBezTo>
                    <a:pt x="3452" y="51613"/>
                    <a:pt x="3636" y="51464"/>
                    <a:pt x="3636" y="51238"/>
                  </a:cubicBezTo>
                  <a:cubicBezTo>
                    <a:pt x="3636" y="51038"/>
                    <a:pt x="3469" y="50871"/>
                    <a:pt x="3269" y="50871"/>
                  </a:cubicBezTo>
                  <a:close/>
                  <a:moveTo>
                    <a:pt x="8840" y="50871"/>
                  </a:moveTo>
                  <a:cubicBezTo>
                    <a:pt x="8540" y="50871"/>
                    <a:pt x="8373" y="51271"/>
                    <a:pt x="8606" y="51505"/>
                  </a:cubicBezTo>
                  <a:cubicBezTo>
                    <a:pt x="8682" y="51580"/>
                    <a:pt x="8771" y="51613"/>
                    <a:pt x="8857" y="51613"/>
                  </a:cubicBezTo>
                  <a:cubicBezTo>
                    <a:pt x="9038" y="51613"/>
                    <a:pt x="9207" y="51464"/>
                    <a:pt x="9207" y="51238"/>
                  </a:cubicBezTo>
                  <a:cubicBezTo>
                    <a:pt x="9207" y="51038"/>
                    <a:pt x="9040" y="50871"/>
                    <a:pt x="8840" y="50871"/>
                  </a:cubicBezTo>
                  <a:close/>
                  <a:moveTo>
                    <a:pt x="14444" y="50871"/>
                  </a:moveTo>
                  <a:cubicBezTo>
                    <a:pt x="14110" y="50871"/>
                    <a:pt x="13944" y="51271"/>
                    <a:pt x="14177" y="51505"/>
                  </a:cubicBezTo>
                  <a:cubicBezTo>
                    <a:pt x="14252" y="51580"/>
                    <a:pt x="14341" y="51613"/>
                    <a:pt x="14427" y="51613"/>
                  </a:cubicBezTo>
                  <a:cubicBezTo>
                    <a:pt x="14609" y="51613"/>
                    <a:pt x="14777" y="51464"/>
                    <a:pt x="14777" y="51238"/>
                  </a:cubicBezTo>
                  <a:cubicBezTo>
                    <a:pt x="14777" y="51038"/>
                    <a:pt x="14644" y="50871"/>
                    <a:pt x="14444" y="50871"/>
                  </a:cubicBezTo>
                  <a:close/>
                  <a:moveTo>
                    <a:pt x="20015" y="50871"/>
                  </a:moveTo>
                  <a:cubicBezTo>
                    <a:pt x="19681" y="50871"/>
                    <a:pt x="19514" y="51271"/>
                    <a:pt x="19748" y="51505"/>
                  </a:cubicBezTo>
                  <a:cubicBezTo>
                    <a:pt x="19823" y="51580"/>
                    <a:pt x="19915" y="51613"/>
                    <a:pt x="20006" y="51613"/>
                  </a:cubicBezTo>
                  <a:cubicBezTo>
                    <a:pt x="20197" y="51613"/>
                    <a:pt x="20381" y="51464"/>
                    <a:pt x="20381" y="51238"/>
                  </a:cubicBezTo>
                  <a:cubicBezTo>
                    <a:pt x="20381" y="51038"/>
                    <a:pt x="20215" y="50871"/>
                    <a:pt x="20015" y="50871"/>
                  </a:cubicBezTo>
                  <a:close/>
                  <a:moveTo>
                    <a:pt x="25585" y="50871"/>
                  </a:moveTo>
                  <a:cubicBezTo>
                    <a:pt x="25252" y="50871"/>
                    <a:pt x="25085" y="51271"/>
                    <a:pt x="25318" y="51505"/>
                  </a:cubicBezTo>
                  <a:cubicBezTo>
                    <a:pt x="25393" y="51580"/>
                    <a:pt x="25486" y="51613"/>
                    <a:pt x="25577" y="51613"/>
                  </a:cubicBezTo>
                  <a:cubicBezTo>
                    <a:pt x="25768" y="51613"/>
                    <a:pt x="25952" y="51464"/>
                    <a:pt x="25952" y="51238"/>
                  </a:cubicBezTo>
                  <a:cubicBezTo>
                    <a:pt x="25952" y="51038"/>
                    <a:pt x="25785" y="50871"/>
                    <a:pt x="25585" y="50871"/>
                  </a:cubicBezTo>
                  <a:close/>
                  <a:moveTo>
                    <a:pt x="31156" y="50871"/>
                  </a:moveTo>
                  <a:cubicBezTo>
                    <a:pt x="30822" y="50871"/>
                    <a:pt x="30655" y="51271"/>
                    <a:pt x="30889" y="51505"/>
                  </a:cubicBezTo>
                  <a:cubicBezTo>
                    <a:pt x="30964" y="51580"/>
                    <a:pt x="31057" y="51613"/>
                    <a:pt x="31147" y="51613"/>
                  </a:cubicBezTo>
                  <a:cubicBezTo>
                    <a:pt x="31339" y="51613"/>
                    <a:pt x="31523" y="51464"/>
                    <a:pt x="31523" y="51238"/>
                  </a:cubicBezTo>
                  <a:cubicBezTo>
                    <a:pt x="31523" y="51038"/>
                    <a:pt x="31356" y="50871"/>
                    <a:pt x="31156" y="50871"/>
                  </a:cubicBezTo>
                  <a:close/>
                  <a:moveTo>
                    <a:pt x="36726" y="50871"/>
                  </a:moveTo>
                  <a:cubicBezTo>
                    <a:pt x="36393" y="50871"/>
                    <a:pt x="36259" y="51271"/>
                    <a:pt x="36460" y="51505"/>
                  </a:cubicBezTo>
                  <a:cubicBezTo>
                    <a:pt x="36535" y="51580"/>
                    <a:pt x="36627" y="51613"/>
                    <a:pt x="36718" y="51613"/>
                  </a:cubicBezTo>
                  <a:cubicBezTo>
                    <a:pt x="36909" y="51613"/>
                    <a:pt x="37093" y="51464"/>
                    <a:pt x="37093" y="51238"/>
                  </a:cubicBezTo>
                  <a:cubicBezTo>
                    <a:pt x="37093" y="51038"/>
                    <a:pt x="36927" y="50871"/>
                    <a:pt x="36726" y="50871"/>
                  </a:cubicBezTo>
                  <a:close/>
                  <a:moveTo>
                    <a:pt x="42297" y="50871"/>
                  </a:moveTo>
                  <a:cubicBezTo>
                    <a:pt x="41997" y="50871"/>
                    <a:pt x="41830" y="51271"/>
                    <a:pt x="42064" y="51505"/>
                  </a:cubicBezTo>
                  <a:cubicBezTo>
                    <a:pt x="42128" y="51580"/>
                    <a:pt x="42213" y="51613"/>
                    <a:pt x="42299" y="51613"/>
                  </a:cubicBezTo>
                  <a:cubicBezTo>
                    <a:pt x="42480" y="51613"/>
                    <a:pt x="42664" y="51464"/>
                    <a:pt x="42664" y="51238"/>
                  </a:cubicBezTo>
                  <a:cubicBezTo>
                    <a:pt x="42664" y="51038"/>
                    <a:pt x="42497" y="50871"/>
                    <a:pt x="42297" y="50871"/>
                  </a:cubicBezTo>
                  <a:close/>
                  <a:moveTo>
                    <a:pt x="17270" y="54937"/>
                  </a:moveTo>
                  <a:cubicBezTo>
                    <a:pt x="17251" y="54937"/>
                    <a:pt x="17232" y="54938"/>
                    <a:pt x="17213" y="54940"/>
                  </a:cubicBezTo>
                  <a:cubicBezTo>
                    <a:pt x="16779" y="54974"/>
                    <a:pt x="16779" y="55607"/>
                    <a:pt x="17213" y="55674"/>
                  </a:cubicBezTo>
                  <a:cubicBezTo>
                    <a:pt x="17232" y="55677"/>
                    <a:pt x="17251" y="55678"/>
                    <a:pt x="17270" y="55678"/>
                  </a:cubicBezTo>
                  <a:cubicBezTo>
                    <a:pt x="17727" y="55678"/>
                    <a:pt x="17727" y="54937"/>
                    <a:pt x="17270" y="54937"/>
                  </a:cubicBezTo>
                  <a:close/>
                  <a:moveTo>
                    <a:pt x="39586" y="54937"/>
                  </a:moveTo>
                  <a:cubicBezTo>
                    <a:pt x="39567" y="54937"/>
                    <a:pt x="39548" y="54938"/>
                    <a:pt x="39528" y="54940"/>
                  </a:cubicBezTo>
                  <a:cubicBezTo>
                    <a:pt x="39095" y="54974"/>
                    <a:pt x="39095" y="55607"/>
                    <a:pt x="39528" y="55674"/>
                  </a:cubicBezTo>
                  <a:cubicBezTo>
                    <a:pt x="39548" y="55677"/>
                    <a:pt x="39567" y="55678"/>
                    <a:pt x="39586" y="55678"/>
                  </a:cubicBezTo>
                  <a:cubicBezTo>
                    <a:pt x="40043" y="55678"/>
                    <a:pt x="40043" y="54937"/>
                    <a:pt x="39586" y="54937"/>
                  </a:cubicBezTo>
                  <a:close/>
                  <a:moveTo>
                    <a:pt x="501" y="54940"/>
                  </a:moveTo>
                  <a:cubicBezTo>
                    <a:pt x="167" y="54940"/>
                    <a:pt x="0" y="55341"/>
                    <a:pt x="234" y="55574"/>
                  </a:cubicBezTo>
                  <a:cubicBezTo>
                    <a:pt x="309" y="55649"/>
                    <a:pt x="401" y="55683"/>
                    <a:pt x="492" y="55683"/>
                  </a:cubicBezTo>
                  <a:cubicBezTo>
                    <a:pt x="683" y="55683"/>
                    <a:pt x="868" y="55533"/>
                    <a:pt x="868" y="55307"/>
                  </a:cubicBezTo>
                  <a:cubicBezTo>
                    <a:pt x="868" y="55107"/>
                    <a:pt x="701" y="54940"/>
                    <a:pt x="501" y="54940"/>
                  </a:cubicBezTo>
                  <a:close/>
                  <a:moveTo>
                    <a:pt x="6071" y="54940"/>
                  </a:moveTo>
                  <a:cubicBezTo>
                    <a:pt x="5738" y="54940"/>
                    <a:pt x="5571" y="55341"/>
                    <a:pt x="5804" y="55574"/>
                  </a:cubicBezTo>
                  <a:cubicBezTo>
                    <a:pt x="5880" y="55649"/>
                    <a:pt x="5972" y="55683"/>
                    <a:pt x="6063" y="55683"/>
                  </a:cubicBezTo>
                  <a:cubicBezTo>
                    <a:pt x="6254" y="55683"/>
                    <a:pt x="6438" y="55533"/>
                    <a:pt x="6438" y="55307"/>
                  </a:cubicBezTo>
                  <a:cubicBezTo>
                    <a:pt x="6438" y="55107"/>
                    <a:pt x="6271" y="54940"/>
                    <a:pt x="6071" y="54940"/>
                  </a:cubicBezTo>
                  <a:close/>
                  <a:moveTo>
                    <a:pt x="11642" y="54940"/>
                  </a:moveTo>
                  <a:cubicBezTo>
                    <a:pt x="11308" y="54940"/>
                    <a:pt x="11142" y="55341"/>
                    <a:pt x="11375" y="55574"/>
                  </a:cubicBezTo>
                  <a:cubicBezTo>
                    <a:pt x="11450" y="55649"/>
                    <a:pt x="11543" y="55683"/>
                    <a:pt x="11633" y="55683"/>
                  </a:cubicBezTo>
                  <a:cubicBezTo>
                    <a:pt x="11825" y="55683"/>
                    <a:pt x="12009" y="55533"/>
                    <a:pt x="12009" y="55307"/>
                  </a:cubicBezTo>
                  <a:cubicBezTo>
                    <a:pt x="12009" y="55107"/>
                    <a:pt x="11842" y="54940"/>
                    <a:pt x="11642" y="54940"/>
                  </a:cubicBezTo>
                  <a:close/>
                  <a:moveTo>
                    <a:pt x="22783" y="54940"/>
                  </a:moveTo>
                  <a:cubicBezTo>
                    <a:pt x="22450" y="54940"/>
                    <a:pt x="22283" y="55341"/>
                    <a:pt x="22516" y="55574"/>
                  </a:cubicBezTo>
                  <a:cubicBezTo>
                    <a:pt x="22591" y="55649"/>
                    <a:pt x="22684" y="55683"/>
                    <a:pt x="22775" y="55683"/>
                  </a:cubicBezTo>
                  <a:cubicBezTo>
                    <a:pt x="22966" y="55683"/>
                    <a:pt x="23150" y="55533"/>
                    <a:pt x="23150" y="55307"/>
                  </a:cubicBezTo>
                  <a:cubicBezTo>
                    <a:pt x="23150" y="55107"/>
                    <a:pt x="22983" y="54940"/>
                    <a:pt x="22783" y="54940"/>
                  </a:cubicBezTo>
                  <a:close/>
                  <a:moveTo>
                    <a:pt x="28354" y="54940"/>
                  </a:moveTo>
                  <a:cubicBezTo>
                    <a:pt x="28054" y="54940"/>
                    <a:pt x="27887" y="55341"/>
                    <a:pt x="28087" y="55574"/>
                  </a:cubicBezTo>
                  <a:cubicBezTo>
                    <a:pt x="28162" y="55649"/>
                    <a:pt x="28255" y="55683"/>
                    <a:pt x="28345" y="55683"/>
                  </a:cubicBezTo>
                  <a:cubicBezTo>
                    <a:pt x="28537" y="55683"/>
                    <a:pt x="28721" y="55533"/>
                    <a:pt x="28721" y="55307"/>
                  </a:cubicBezTo>
                  <a:cubicBezTo>
                    <a:pt x="28721" y="55107"/>
                    <a:pt x="28554" y="54940"/>
                    <a:pt x="28387" y="54940"/>
                  </a:cubicBezTo>
                  <a:close/>
                  <a:moveTo>
                    <a:pt x="33958" y="54940"/>
                  </a:moveTo>
                  <a:cubicBezTo>
                    <a:pt x="33624" y="54940"/>
                    <a:pt x="33457" y="55341"/>
                    <a:pt x="33691" y="55574"/>
                  </a:cubicBezTo>
                  <a:cubicBezTo>
                    <a:pt x="33766" y="55649"/>
                    <a:pt x="33855" y="55683"/>
                    <a:pt x="33941" y="55683"/>
                  </a:cubicBezTo>
                  <a:cubicBezTo>
                    <a:pt x="34123" y="55683"/>
                    <a:pt x="34291" y="55533"/>
                    <a:pt x="34291" y="55307"/>
                  </a:cubicBezTo>
                  <a:cubicBezTo>
                    <a:pt x="34291" y="55107"/>
                    <a:pt x="34158" y="54940"/>
                    <a:pt x="33958" y="54940"/>
                  </a:cubicBezTo>
                  <a:close/>
                  <a:moveTo>
                    <a:pt x="45099" y="54940"/>
                  </a:moveTo>
                  <a:cubicBezTo>
                    <a:pt x="44766" y="54940"/>
                    <a:pt x="44599" y="55341"/>
                    <a:pt x="44832" y="55574"/>
                  </a:cubicBezTo>
                  <a:cubicBezTo>
                    <a:pt x="44907" y="55649"/>
                    <a:pt x="45000" y="55683"/>
                    <a:pt x="45091" y="55683"/>
                  </a:cubicBezTo>
                  <a:cubicBezTo>
                    <a:pt x="45282" y="55683"/>
                    <a:pt x="45466" y="55533"/>
                    <a:pt x="45466" y="55307"/>
                  </a:cubicBezTo>
                  <a:cubicBezTo>
                    <a:pt x="45466" y="55107"/>
                    <a:pt x="45299" y="54940"/>
                    <a:pt x="45099" y="549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 flipH="1">
              <a:off x="3743357" y="2173823"/>
              <a:ext cx="673779" cy="1255530"/>
            </a:xfrm>
            <a:custGeom>
              <a:rect b="b" l="l" r="r" t="t"/>
              <a:pathLst>
                <a:path extrusionOk="0" h="56441" w="30289">
                  <a:moveTo>
                    <a:pt x="30288" y="0"/>
                  </a:moveTo>
                  <a:lnTo>
                    <a:pt x="30288" y="0"/>
                  </a:lnTo>
                  <a:cubicBezTo>
                    <a:pt x="29655" y="267"/>
                    <a:pt x="29054" y="567"/>
                    <a:pt x="28487" y="968"/>
                  </a:cubicBezTo>
                  <a:cubicBezTo>
                    <a:pt x="14544" y="11542"/>
                    <a:pt x="4704" y="34191"/>
                    <a:pt x="0" y="56441"/>
                  </a:cubicBezTo>
                  <a:lnTo>
                    <a:pt x="17079" y="56441"/>
                  </a:lnTo>
                  <a:lnTo>
                    <a:pt x="302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 flipH="1">
              <a:off x="3468809" y="1885171"/>
              <a:ext cx="247854" cy="475554"/>
            </a:xfrm>
            <a:custGeom>
              <a:rect b="b" l="l" r="r" t="t"/>
              <a:pathLst>
                <a:path extrusionOk="0" h="21378" w="11142">
                  <a:moveTo>
                    <a:pt x="601" y="0"/>
                  </a:moveTo>
                  <a:cubicBezTo>
                    <a:pt x="601" y="0"/>
                    <a:pt x="501" y="2302"/>
                    <a:pt x="401" y="5137"/>
                  </a:cubicBezTo>
                  <a:cubicBezTo>
                    <a:pt x="200" y="9541"/>
                    <a:pt x="0" y="15178"/>
                    <a:pt x="67" y="15411"/>
                  </a:cubicBezTo>
                  <a:cubicBezTo>
                    <a:pt x="323" y="16276"/>
                    <a:pt x="4602" y="21377"/>
                    <a:pt x="8542" y="21377"/>
                  </a:cubicBezTo>
                  <a:cubicBezTo>
                    <a:pt x="8709" y="21377"/>
                    <a:pt x="8875" y="21368"/>
                    <a:pt x="9040" y="21349"/>
                  </a:cubicBezTo>
                  <a:cubicBezTo>
                    <a:pt x="10374" y="21182"/>
                    <a:pt x="9874" y="13944"/>
                    <a:pt x="9874" y="13944"/>
                  </a:cubicBezTo>
                  <a:lnTo>
                    <a:pt x="9941" y="13377"/>
                  </a:lnTo>
                  <a:lnTo>
                    <a:pt x="11142" y="5771"/>
                  </a:lnTo>
                  <a:lnTo>
                    <a:pt x="601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 flipH="1">
              <a:off x="3468809" y="1885906"/>
              <a:ext cx="238956" cy="296837"/>
            </a:xfrm>
            <a:custGeom>
              <a:rect b="b" l="l" r="r" t="t"/>
              <a:pathLst>
                <a:path extrusionOk="0" h="13344" w="10742">
                  <a:moveTo>
                    <a:pt x="201" y="1"/>
                  </a:moveTo>
                  <a:cubicBezTo>
                    <a:pt x="201" y="1"/>
                    <a:pt x="101" y="2302"/>
                    <a:pt x="1" y="5138"/>
                  </a:cubicBezTo>
                  <a:cubicBezTo>
                    <a:pt x="1869" y="9107"/>
                    <a:pt x="5338" y="12076"/>
                    <a:pt x="9541" y="13344"/>
                  </a:cubicBezTo>
                  <a:lnTo>
                    <a:pt x="10742" y="5738"/>
                  </a:lnTo>
                  <a:lnTo>
                    <a:pt x="1535" y="66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 flipH="1">
              <a:off x="3219487" y="1409306"/>
              <a:ext cx="628510" cy="706234"/>
            </a:xfrm>
            <a:custGeom>
              <a:rect b="b" l="l" r="r" t="t"/>
              <a:pathLst>
                <a:path extrusionOk="0" h="31748" w="28254">
                  <a:moveTo>
                    <a:pt x="13907" y="1"/>
                  </a:moveTo>
                  <a:cubicBezTo>
                    <a:pt x="13173" y="1"/>
                    <a:pt x="12448" y="63"/>
                    <a:pt x="11742" y="177"/>
                  </a:cubicBezTo>
                  <a:cubicBezTo>
                    <a:pt x="5771" y="1178"/>
                    <a:pt x="0" y="6115"/>
                    <a:pt x="2902" y="19358"/>
                  </a:cubicBezTo>
                  <a:cubicBezTo>
                    <a:pt x="5302" y="30310"/>
                    <a:pt x="11878" y="31748"/>
                    <a:pt x="15571" y="31748"/>
                  </a:cubicBezTo>
                  <a:cubicBezTo>
                    <a:pt x="16344" y="31748"/>
                    <a:pt x="16990" y="31685"/>
                    <a:pt x="17446" y="31633"/>
                  </a:cubicBezTo>
                  <a:cubicBezTo>
                    <a:pt x="20348" y="31299"/>
                    <a:pt x="28254" y="28864"/>
                    <a:pt x="26719" y="15388"/>
                  </a:cubicBezTo>
                  <a:cubicBezTo>
                    <a:pt x="25365" y="3525"/>
                    <a:pt x="19413" y="1"/>
                    <a:pt x="1390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 flipH="1">
              <a:off x="3298346" y="1680295"/>
              <a:ext cx="59928" cy="32033"/>
            </a:xfrm>
            <a:custGeom>
              <a:rect b="b" l="l" r="r" t="t"/>
              <a:pathLst>
                <a:path extrusionOk="0" h="1440" w="2694">
                  <a:moveTo>
                    <a:pt x="971" y="0"/>
                  </a:moveTo>
                  <a:cubicBezTo>
                    <a:pt x="664" y="0"/>
                    <a:pt x="361" y="119"/>
                    <a:pt x="134" y="371"/>
                  </a:cubicBezTo>
                  <a:cubicBezTo>
                    <a:pt x="1" y="538"/>
                    <a:pt x="1" y="771"/>
                    <a:pt x="134" y="938"/>
                  </a:cubicBezTo>
                  <a:cubicBezTo>
                    <a:pt x="401" y="1171"/>
                    <a:pt x="735" y="1271"/>
                    <a:pt x="1068" y="1271"/>
                  </a:cubicBezTo>
                  <a:cubicBezTo>
                    <a:pt x="1368" y="1338"/>
                    <a:pt x="1669" y="1405"/>
                    <a:pt x="1969" y="1438"/>
                  </a:cubicBezTo>
                  <a:cubicBezTo>
                    <a:pt x="1983" y="1439"/>
                    <a:pt x="1997" y="1440"/>
                    <a:pt x="2010" y="1440"/>
                  </a:cubicBezTo>
                  <a:cubicBezTo>
                    <a:pt x="2451" y="1440"/>
                    <a:pt x="2694" y="928"/>
                    <a:pt x="2403" y="604"/>
                  </a:cubicBezTo>
                  <a:cubicBezTo>
                    <a:pt x="2136" y="271"/>
                    <a:pt x="1735" y="71"/>
                    <a:pt x="1268" y="37"/>
                  </a:cubicBezTo>
                  <a:cubicBezTo>
                    <a:pt x="1170" y="13"/>
                    <a:pt x="1070" y="0"/>
                    <a:pt x="9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 flipH="1">
              <a:off x="3479198" y="1693753"/>
              <a:ext cx="59060" cy="34257"/>
            </a:xfrm>
            <a:custGeom>
              <a:rect b="b" l="l" r="r" t="t"/>
              <a:pathLst>
                <a:path extrusionOk="0" h="1540" w="2655">
                  <a:moveTo>
                    <a:pt x="1716" y="0"/>
                  </a:moveTo>
                  <a:cubicBezTo>
                    <a:pt x="1584" y="0"/>
                    <a:pt x="1450" y="23"/>
                    <a:pt x="1320" y="66"/>
                  </a:cubicBezTo>
                  <a:cubicBezTo>
                    <a:pt x="887" y="166"/>
                    <a:pt x="486" y="400"/>
                    <a:pt x="220" y="733"/>
                  </a:cubicBezTo>
                  <a:cubicBezTo>
                    <a:pt x="0" y="1078"/>
                    <a:pt x="252" y="1540"/>
                    <a:pt x="670" y="1540"/>
                  </a:cubicBezTo>
                  <a:cubicBezTo>
                    <a:pt x="697" y="1540"/>
                    <a:pt x="725" y="1538"/>
                    <a:pt x="753" y="1534"/>
                  </a:cubicBezTo>
                  <a:cubicBezTo>
                    <a:pt x="1053" y="1467"/>
                    <a:pt x="1354" y="1400"/>
                    <a:pt x="1654" y="1300"/>
                  </a:cubicBezTo>
                  <a:cubicBezTo>
                    <a:pt x="1987" y="1267"/>
                    <a:pt x="2288" y="1133"/>
                    <a:pt x="2521" y="900"/>
                  </a:cubicBezTo>
                  <a:cubicBezTo>
                    <a:pt x="2655" y="700"/>
                    <a:pt x="2621" y="466"/>
                    <a:pt x="2488" y="299"/>
                  </a:cubicBezTo>
                  <a:cubicBezTo>
                    <a:pt x="2263" y="97"/>
                    <a:pt x="1992" y="0"/>
                    <a:pt x="17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 flipH="1">
              <a:off x="3473992" y="1801908"/>
              <a:ext cx="23780" cy="55835"/>
            </a:xfrm>
            <a:custGeom>
              <a:rect b="b" l="l" r="r" t="t"/>
              <a:pathLst>
                <a:path extrusionOk="0" h="2510" w="1069">
                  <a:moveTo>
                    <a:pt x="863" y="1"/>
                  </a:moveTo>
                  <a:cubicBezTo>
                    <a:pt x="843" y="1"/>
                    <a:pt x="773" y="79"/>
                    <a:pt x="801" y="107"/>
                  </a:cubicBezTo>
                  <a:cubicBezTo>
                    <a:pt x="868" y="1008"/>
                    <a:pt x="835" y="2076"/>
                    <a:pt x="1" y="2442"/>
                  </a:cubicBezTo>
                  <a:cubicBezTo>
                    <a:pt x="1" y="2442"/>
                    <a:pt x="1" y="2509"/>
                    <a:pt x="1" y="2509"/>
                  </a:cubicBezTo>
                  <a:cubicBezTo>
                    <a:pt x="1035" y="2276"/>
                    <a:pt x="1068" y="875"/>
                    <a:pt x="868" y="7"/>
                  </a:cubicBezTo>
                  <a:cubicBezTo>
                    <a:pt x="868" y="3"/>
                    <a:pt x="866" y="1"/>
                    <a:pt x="8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 flipH="1">
              <a:off x="3468097" y="1782021"/>
              <a:ext cx="63799" cy="66068"/>
            </a:xfrm>
            <a:custGeom>
              <a:rect b="b" l="l" r="r" t="t"/>
              <a:pathLst>
                <a:path extrusionOk="0" h="2970" w="2868">
                  <a:moveTo>
                    <a:pt x="1501" y="1"/>
                  </a:moveTo>
                  <a:cubicBezTo>
                    <a:pt x="0" y="1"/>
                    <a:pt x="100" y="2970"/>
                    <a:pt x="1468" y="2970"/>
                  </a:cubicBezTo>
                  <a:cubicBezTo>
                    <a:pt x="1476" y="2970"/>
                    <a:pt x="1483" y="2970"/>
                    <a:pt x="1491" y="2970"/>
                  </a:cubicBezTo>
                  <a:cubicBezTo>
                    <a:pt x="2867" y="2970"/>
                    <a:pt x="2729" y="1"/>
                    <a:pt x="1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 flipH="1">
              <a:off x="3506893" y="1784691"/>
              <a:ext cx="44312" cy="28652"/>
            </a:xfrm>
            <a:custGeom>
              <a:rect b="b" l="l" r="r" t="t"/>
              <a:pathLst>
                <a:path extrusionOk="0" h="1288" w="1992">
                  <a:moveTo>
                    <a:pt x="39" y="0"/>
                  </a:moveTo>
                  <a:cubicBezTo>
                    <a:pt x="18" y="0"/>
                    <a:pt x="1" y="24"/>
                    <a:pt x="1" y="48"/>
                  </a:cubicBezTo>
                  <a:cubicBezTo>
                    <a:pt x="1" y="615"/>
                    <a:pt x="268" y="1215"/>
                    <a:pt x="868" y="1282"/>
                  </a:cubicBezTo>
                  <a:cubicBezTo>
                    <a:pt x="903" y="1286"/>
                    <a:pt x="936" y="1287"/>
                    <a:pt x="968" y="1287"/>
                  </a:cubicBezTo>
                  <a:cubicBezTo>
                    <a:pt x="1506" y="1287"/>
                    <a:pt x="1810" y="782"/>
                    <a:pt x="1936" y="248"/>
                  </a:cubicBezTo>
                  <a:cubicBezTo>
                    <a:pt x="1992" y="164"/>
                    <a:pt x="1930" y="32"/>
                    <a:pt x="1849" y="32"/>
                  </a:cubicBezTo>
                  <a:cubicBezTo>
                    <a:pt x="1834" y="32"/>
                    <a:pt x="1818" y="37"/>
                    <a:pt x="1802" y="48"/>
                  </a:cubicBezTo>
                  <a:cubicBezTo>
                    <a:pt x="1535" y="214"/>
                    <a:pt x="1302" y="548"/>
                    <a:pt x="968" y="581"/>
                  </a:cubicBezTo>
                  <a:cubicBezTo>
                    <a:pt x="951" y="583"/>
                    <a:pt x="934" y="584"/>
                    <a:pt x="917" y="584"/>
                  </a:cubicBezTo>
                  <a:cubicBezTo>
                    <a:pt x="601" y="584"/>
                    <a:pt x="289" y="299"/>
                    <a:pt x="68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 flipH="1">
              <a:off x="3327086" y="1789251"/>
              <a:ext cx="26738" cy="53655"/>
            </a:xfrm>
            <a:custGeom>
              <a:rect b="b" l="l" r="r" t="t"/>
              <a:pathLst>
                <a:path extrusionOk="0" h="2412" w="1202">
                  <a:moveTo>
                    <a:pt x="141" y="0"/>
                  </a:moveTo>
                  <a:cubicBezTo>
                    <a:pt x="137" y="0"/>
                    <a:pt x="134" y="3"/>
                    <a:pt x="134" y="9"/>
                  </a:cubicBezTo>
                  <a:cubicBezTo>
                    <a:pt x="1" y="877"/>
                    <a:pt x="168" y="2278"/>
                    <a:pt x="1202" y="2411"/>
                  </a:cubicBezTo>
                  <a:cubicBezTo>
                    <a:pt x="1202" y="2411"/>
                    <a:pt x="1202" y="2344"/>
                    <a:pt x="1202" y="2344"/>
                  </a:cubicBezTo>
                  <a:cubicBezTo>
                    <a:pt x="335" y="2077"/>
                    <a:pt x="201" y="1010"/>
                    <a:pt x="201" y="76"/>
                  </a:cubicBezTo>
                  <a:cubicBezTo>
                    <a:pt x="201" y="49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 flipH="1">
              <a:off x="3296588" y="1767829"/>
              <a:ext cx="63309" cy="66268"/>
            </a:xfrm>
            <a:custGeom>
              <a:rect b="b" l="l" r="r" t="t"/>
              <a:pathLst>
                <a:path extrusionOk="0" h="2979" w="2846">
                  <a:moveTo>
                    <a:pt x="1305" y="1"/>
                  </a:moveTo>
                  <a:cubicBezTo>
                    <a:pt x="1273" y="1"/>
                    <a:pt x="1241" y="2"/>
                    <a:pt x="1208" y="5"/>
                  </a:cubicBezTo>
                  <a:cubicBezTo>
                    <a:pt x="1" y="103"/>
                    <a:pt x="102" y="2978"/>
                    <a:pt x="1419" y="2978"/>
                  </a:cubicBezTo>
                  <a:cubicBezTo>
                    <a:pt x="1448" y="2978"/>
                    <a:pt x="1478" y="2977"/>
                    <a:pt x="1508" y="2974"/>
                  </a:cubicBezTo>
                  <a:cubicBezTo>
                    <a:pt x="2846" y="2843"/>
                    <a:pt x="2716" y="1"/>
                    <a:pt x="1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 flipH="1">
              <a:off x="3282552" y="1765404"/>
              <a:ext cx="39974" cy="30520"/>
            </a:xfrm>
            <a:custGeom>
              <a:rect b="b" l="l" r="r" t="t"/>
              <a:pathLst>
                <a:path extrusionOk="0" h="1372" w="1797">
                  <a:moveTo>
                    <a:pt x="1703" y="0"/>
                  </a:moveTo>
                  <a:cubicBezTo>
                    <a:pt x="1699" y="0"/>
                    <a:pt x="1696" y="4"/>
                    <a:pt x="1696" y="14"/>
                  </a:cubicBezTo>
                  <a:cubicBezTo>
                    <a:pt x="1496" y="347"/>
                    <a:pt x="1229" y="681"/>
                    <a:pt x="962" y="681"/>
                  </a:cubicBezTo>
                  <a:cubicBezTo>
                    <a:pt x="662" y="681"/>
                    <a:pt x="429" y="414"/>
                    <a:pt x="162" y="247"/>
                  </a:cubicBezTo>
                  <a:cubicBezTo>
                    <a:pt x="146" y="237"/>
                    <a:pt x="131" y="232"/>
                    <a:pt x="117" y="232"/>
                  </a:cubicBezTo>
                  <a:cubicBezTo>
                    <a:pt x="43" y="232"/>
                    <a:pt x="0" y="363"/>
                    <a:pt x="28" y="448"/>
                  </a:cubicBezTo>
                  <a:cubicBezTo>
                    <a:pt x="176" y="948"/>
                    <a:pt x="479" y="1371"/>
                    <a:pt x="916" y="1371"/>
                  </a:cubicBezTo>
                  <a:cubicBezTo>
                    <a:pt x="973" y="1371"/>
                    <a:pt x="1033" y="1364"/>
                    <a:pt x="1096" y="1348"/>
                  </a:cubicBezTo>
                  <a:cubicBezTo>
                    <a:pt x="1629" y="1215"/>
                    <a:pt x="1796" y="614"/>
                    <a:pt x="1730" y="47"/>
                  </a:cubicBezTo>
                  <a:cubicBezTo>
                    <a:pt x="1730" y="24"/>
                    <a:pt x="1713" y="0"/>
                    <a:pt x="17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 flipH="1">
              <a:off x="3424275" y="1958891"/>
              <a:ext cx="42332" cy="20087"/>
            </a:xfrm>
            <a:custGeom>
              <a:rect b="b" l="l" r="r" t="t"/>
              <a:pathLst>
                <a:path extrusionOk="0" h="903" w="1903">
                  <a:moveTo>
                    <a:pt x="59" y="0"/>
                  </a:moveTo>
                  <a:cubicBezTo>
                    <a:pt x="40" y="0"/>
                    <a:pt x="20" y="16"/>
                    <a:pt x="1" y="55"/>
                  </a:cubicBezTo>
                  <a:cubicBezTo>
                    <a:pt x="67" y="456"/>
                    <a:pt x="334" y="789"/>
                    <a:pt x="701" y="889"/>
                  </a:cubicBezTo>
                  <a:cubicBezTo>
                    <a:pt x="761" y="898"/>
                    <a:pt x="822" y="902"/>
                    <a:pt x="882" y="902"/>
                  </a:cubicBezTo>
                  <a:cubicBezTo>
                    <a:pt x="1285" y="902"/>
                    <a:pt x="1670" y="713"/>
                    <a:pt x="1902" y="422"/>
                  </a:cubicBezTo>
                  <a:cubicBezTo>
                    <a:pt x="1902" y="389"/>
                    <a:pt x="1902" y="356"/>
                    <a:pt x="1869" y="356"/>
                  </a:cubicBezTo>
                  <a:cubicBezTo>
                    <a:pt x="1535" y="489"/>
                    <a:pt x="1202" y="556"/>
                    <a:pt x="868" y="589"/>
                  </a:cubicBezTo>
                  <a:cubicBezTo>
                    <a:pt x="501" y="522"/>
                    <a:pt x="301" y="222"/>
                    <a:pt x="101" y="22"/>
                  </a:cubicBezTo>
                  <a:cubicBezTo>
                    <a:pt x="87" y="8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 flipH="1">
              <a:off x="3346684" y="1682230"/>
              <a:ext cx="106376" cy="248543"/>
            </a:xfrm>
            <a:custGeom>
              <a:rect b="b" l="l" r="r" t="t"/>
              <a:pathLst>
                <a:path extrusionOk="0" h="11173" w="4782">
                  <a:moveTo>
                    <a:pt x="2491" y="1"/>
                  </a:moveTo>
                  <a:cubicBezTo>
                    <a:pt x="2435" y="1"/>
                    <a:pt x="2372" y="52"/>
                    <a:pt x="2394" y="117"/>
                  </a:cubicBezTo>
                  <a:cubicBezTo>
                    <a:pt x="2761" y="2952"/>
                    <a:pt x="3661" y="5754"/>
                    <a:pt x="4062" y="8623"/>
                  </a:cubicBezTo>
                  <a:cubicBezTo>
                    <a:pt x="3595" y="8456"/>
                    <a:pt x="3094" y="8356"/>
                    <a:pt x="2594" y="8323"/>
                  </a:cubicBezTo>
                  <a:lnTo>
                    <a:pt x="2594" y="8323"/>
                  </a:lnTo>
                  <a:cubicBezTo>
                    <a:pt x="2494" y="8356"/>
                    <a:pt x="3028" y="10491"/>
                    <a:pt x="2994" y="10658"/>
                  </a:cubicBezTo>
                  <a:cubicBezTo>
                    <a:pt x="2843" y="10673"/>
                    <a:pt x="2692" y="10680"/>
                    <a:pt x="2541" y="10680"/>
                  </a:cubicBezTo>
                  <a:cubicBezTo>
                    <a:pt x="1694" y="10680"/>
                    <a:pt x="862" y="10444"/>
                    <a:pt x="126" y="9991"/>
                  </a:cubicBezTo>
                  <a:cubicBezTo>
                    <a:pt x="109" y="9975"/>
                    <a:pt x="93" y="9968"/>
                    <a:pt x="79" y="9968"/>
                  </a:cubicBezTo>
                  <a:cubicBezTo>
                    <a:pt x="33" y="9968"/>
                    <a:pt x="0" y="10032"/>
                    <a:pt x="25" y="10057"/>
                  </a:cubicBezTo>
                  <a:cubicBezTo>
                    <a:pt x="635" y="10773"/>
                    <a:pt x="1498" y="11173"/>
                    <a:pt x="2395" y="11173"/>
                  </a:cubicBezTo>
                  <a:cubicBezTo>
                    <a:pt x="2627" y="11173"/>
                    <a:pt x="2862" y="11146"/>
                    <a:pt x="3094" y="11091"/>
                  </a:cubicBezTo>
                  <a:cubicBezTo>
                    <a:pt x="3328" y="11091"/>
                    <a:pt x="3495" y="11058"/>
                    <a:pt x="3495" y="10991"/>
                  </a:cubicBezTo>
                  <a:cubicBezTo>
                    <a:pt x="3461" y="10324"/>
                    <a:pt x="3228" y="8957"/>
                    <a:pt x="3228" y="8957"/>
                  </a:cubicBezTo>
                  <a:lnTo>
                    <a:pt x="3228" y="8957"/>
                  </a:lnTo>
                  <a:cubicBezTo>
                    <a:pt x="3394" y="9028"/>
                    <a:pt x="4135" y="9268"/>
                    <a:pt x="4524" y="9268"/>
                  </a:cubicBezTo>
                  <a:cubicBezTo>
                    <a:pt x="4682" y="9268"/>
                    <a:pt x="4781" y="9229"/>
                    <a:pt x="4762" y="9123"/>
                  </a:cubicBezTo>
                  <a:cubicBezTo>
                    <a:pt x="4262" y="6188"/>
                    <a:pt x="3695" y="2886"/>
                    <a:pt x="2561" y="50"/>
                  </a:cubicBezTo>
                  <a:cubicBezTo>
                    <a:pt x="2549" y="15"/>
                    <a:pt x="2521" y="1"/>
                    <a:pt x="24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 flipH="1">
              <a:off x="3402185" y="1718356"/>
              <a:ext cx="227655" cy="188393"/>
            </a:xfrm>
            <a:custGeom>
              <a:rect b="b" l="l" r="r" t="t"/>
              <a:pathLst>
                <a:path extrusionOk="0" h="8469" w="10234">
                  <a:moveTo>
                    <a:pt x="5604" y="561"/>
                  </a:moveTo>
                  <a:cubicBezTo>
                    <a:pt x="7539" y="594"/>
                    <a:pt x="9107" y="2162"/>
                    <a:pt x="9173" y="4064"/>
                  </a:cubicBezTo>
                  <a:cubicBezTo>
                    <a:pt x="9240" y="5998"/>
                    <a:pt x="7806" y="7666"/>
                    <a:pt x="5871" y="7866"/>
                  </a:cubicBezTo>
                  <a:cubicBezTo>
                    <a:pt x="5761" y="7876"/>
                    <a:pt x="5652" y="7881"/>
                    <a:pt x="5543" y="7881"/>
                  </a:cubicBezTo>
                  <a:cubicBezTo>
                    <a:pt x="3774" y="7881"/>
                    <a:pt x="2216" y="6620"/>
                    <a:pt x="1901" y="4797"/>
                  </a:cubicBezTo>
                  <a:cubicBezTo>
                    <a:pt x="1601" y="2896"/>
                    <a:pt x="2802" y="1095"/>
                    <a:pt x="4703" y="661"/>
                  </a:cubicBezTo>
                  <a:cubicBezTo>
                    <a:pt x="5004" y="594"/>
                    <a:pt x="5304" y="561"/>
                    <a:pt x="5604" y="561"/>
                  </a:cubicBezTo>
                  <a:close/>
                  <a:moveTo>
                    <a:pt x="5490" y="0"/>
                  </a:moveTo>
                  <a:cubicBezTo>
                    <a:pt x="4306" y="0"/>
                    <a:pt x="3108" y="494"/>
                    <a:pt x="2235" y="1562"/>
                  </a:cubicBezTo>
                  <a:cubicBezTo>
                    <a:pt x="0" y="4264"/>
                    <a:pt x="1901" y="8367"/>
                    <a:pt x="5404" y="8467"/>
                  </a:cubicBezTo>
                  <a:cubicBezTo>
                    <a:pt x="5439" y="8468"/>
                    <a:pt x="5474" y="8468"/>
                    <a:pt x="5509" y="8468"/>
                  </a:cubicBezTo>
                  <a:cubicBezTo>
                    <a:pt x="8225" y="8468"/>
                    <a:pt x="10233" y="5931"/>
                    <a:pt x="9640" y="3296"/>
                  </a:cubicBezTo>
                  <a:cubicBezTo>
                    <a:pt x="9152" y="1202"/>
                    <a:pt x="7338" y="0"/>
                    <a:pt x="549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 flipH="1">
              <a:off x="3222446" y="1697468"/>
              <a:ext cx="146950" cy="187726"/>
            </a:xfrm>
            <a:custGeom>
              <a:rect b="b" l="l" r="r" t="t"/>
              <a:pathLst>
                <a:path extrusionOk="0" h="8439" w="6606">
                  <a:moveTo>
                    <a:pt x="3136" y="566"/>
                  </a:moveTo>
                  <a:cubicBezTo>
                    <a:pt x="3770" y="599"/>
                    <a:pt x="4404" y="933"/>
                    <a:pt x="4804" y="1433"/>
                  </a:cubicBezTo>
                  <a:cubicBezTo>
                    <a:pt x="5404" y="2167"/>
                    <a:pt x="5771" y="3068"/>
                    <a:pt x="5838" y="4002"/>
                  </a:cubicBezTo>
                  <a:cubicBezTo>
                    <a:pt x="6005" y="6003"/>
                    <a:pt x="5037" y="7738"/>
                    <a:pt x="3603" y="7871"/>
                  </a:cubicBezTo>
                  <a:cubicBezTo>
                    <a:pt x="3545" y="7877"/>
                    <a:pt x="3487" y="7879"/>
                    <a:pt x="3429" y="7879"/>
                  </a:cubicBezTo>
                  <a:cubicBezTo>
                    <a:pt x="2065" y="7879"/>
                    <a:pt x="860" y="6389"/>
                    <a:pt x="668" y="4469"/>
                  </a:cubicBezTo>
                  <a:cubicBezTo>
                    <a:pt x="568" y="3535"/>
                    <a:pt x="768" y="2601"/>
                    <a:pt x="1201" y="1767"/>
                  </a:cubicBezTo>
                  <a:cubicBezTo>
                    <a:pt x="1535" y="1133"/>
                    <a:pt x="2169" y="666"/>
                    <a:pt x="2903" y="566"/>
                  </a:cubicBezTo>
                  <a:close/>
                  <a:moveTo>
                    <a:pt x="3114" y="1"/>
                  </a:moveTo>
                  <a:cubicBezTo>
                    <a:pt x="2158" y="1"/>
                    <a:pt x="1208" y="517"/>
                    <a:pt x="734" y="1500"/>
                  </a:cubicBezTo>
                  <a:cubicBezTo>
                    <a:pt x="201" y="2401"/>
                    <a:pt x="0" y="3468"/>
                    <a:pt x="101" y="4536"/>
                  </a:cubicBezTo>
                  <a:cubicBezTo>
                    <a:pt x="301" y="6704"/>
                    <a:pt x="1735" y="8405"/>
                    <a:pt x="3370" y="8438"/>
                  </a:cubicBezTo>
                  <a:lnTo>
                    <a:pt x="3670" y="8438"/>
                  </a:lnTo>
                  <a:cubicBezTo>
                    <a:pt x="5371" y="8272"/>
                    <a:pt x="6605" y="6270"/>
                    <a:pt x="6405" y="3935"/>
                  </a:cubicBezTo>
                  <a:cubicBezTo>
                    <a:pt x="6305" y="2901"/>
                    <a:pt x="5905" y="1900"/>
                    <a:pt x="5238" y="1100"/>
                  </a:cubicBezTo>
                  <a:cubicBezTo>
                    <a:pt x="4707" y="358"/>
                    <a:pt x="3909" y="1"/>
                    <a:pt x="311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 flipH="1">
              <a:off x="3357495" y="1773146"/>
              <a:ext cx="69048" cy="29675"/>
            </a:xfrm>
            <a:custGeom>
              <a:rect b="b" l="l" r="r" t="t"/>
              <a:pathLst>
                <a:path extrusionOk="0" h="1334" w="3104">
                  <a:moveTo>
                    <a:pt x="1924" y="1"/>
                  </a:moveTo>
                  <a:cubicBezTo>
                    <a:pt x="1135" y="1"/>
                    <a:pt x="377" y="502"/>
                    <a:pt x="1" y="900"/>
                  </a:cubicBezTo>
                  <a:lnTo>
                    <a:pt x="401" y="1334"/>
                  </a:lnTo>
                  <a:cubicBezTo>
                    <a:pt x="451" y="1284"/>
                    <a:pt x="1171" y="564"/>
                    <a:pt x="1949" y="564"/>
                  </a:cubicBezTo>
                  <a:cubicBezTo>
                    <a:pt x="2212" y="564"/>
                    <a:pt x="2483" y="647"/>
                    <a:pt x="2736" y="867"/>
                  </a:cubicBezTo>
                  <a:lnTo>
                    <a:pt x="3103" y="466"/>
                  </a:lnTo>
                  <a:cubicBezTo>
                    <a:pt x="2733" y="130"/>
                    <a:pt x="2324" y="1"/>
                    <a:pt x="19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 flipH="1">
              <a:off x="3591980" y="1793878"/>
              <a:ext cx="252325" cy="71273"/>
            </a:xfrm>
            <a:custGeom>
              <a:rect b="b" l="l" r="r" t="t"/>
              <a:pathLst>
                <a:path extrusionOk="0" h="3204" w="11343">
                  <a:moveTo>
                    <a:pt x="10522" y="0"/>
                  </a:moveTo>
                  <a:cubicBezTo>
                    <a:pt x="8456" y="0"/>
                    <a:pt x="3191" y="23"/>
                    <a:pt x="2236" y="268"/>
                  </a:cubicBezTo>
                  <a:cubicBezTo>
                    <a:pt x="1002" y="602"/>
                    <a:pt x="101" y="2737"/>
                    <a:pt x="1" y="3004"/>
                  </a:cubicBezTo>
                  <a:lnTo>
                    <a:pt x="501" y="3204"/>
                  </a:lnTo>
                  <a:cubicBezTo>
                    <a:pt x="768" y="2603"/>
                    <a:pt x="1569" y="1036"/>
                    <a:pt x="2369" y="835"/>
                  </a:cubicBezTo>
                  <a:cubicBezTo>
                    <a:pt x="3270" y="602"/>
                    <a:pt x="9141" y="569"/>
                    <a:pt x="11342" y="569"/>
                  </a:cubicBezTo>
                  <a:lnTo>
                    <a:pt x="11342" y="1"/>
                  </a:lnTo>
                  <a:cubicBezTo>
                    <a:pt x="11282" y="1"/>
                    <a:pt x="10981" y="0"/>
                    <a:pt x="1052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 flipH="1">
              <a:off x="3251387" y="1390509"/>
              <a:ext cx="610714" cy="431620"/>
            </a:xfrm>
            <a:custGeom>
              <a:rect b="b" l="l" r="r" t="t"/>
              <a:pathLst>
                <a:path extrusionOk="0" h="19403" w="27454">
                  <a:moveTo>
                    <a:pt x="14388" y="0"/>
                  </a:moveTo>
                  <a:cubicBezTo>
                    <a:pt x="10768" y="0"/>
                    <a:pt x="7596" y="1577"/>
                    <a:pt x="5204" y="4124"/>
                  </a:cubicBezTo>
                  <a:cubicBezTo>
                    <a:pt x="5204" y="4124"/>
                    <a:pt x="834" y="6193"/>
                    <a:pt x="434" y="10362"/>
                  </a:cubicBezTo>
                  <a:cubicBezTo>
                    <a:pt x="0" y="14532"/>
                    <a:pt x="3069" y="19402"/>
                    <a:pt x="4303" y="19402"/>
                  </a:cubicBezTo>
                  <a:cubicBezTo>
                    <a:pt x="7439" y="19369"/>
                    <a:pt x="7306" y="14432"/>
                    <a:pt x="7306" y="14432"/>
                  </a:cubicBezTo>
                  <a:cubicBezTo>
                    <a:pt x="7306" y="14432"/>
                    <a:pt x="10875" y="14065"/>
                    <a:pt x="11042" y="8327"/>
                  </a:cubicBezTo>
                  <a:cubicBezTo>
                    <a:pt x="11042" y="8327"/>
                    <a:pt x="12809" y="11730"/>
                    <a:pt x="17646" y="12364"/>
                  </a:cubicBezTo>
                  <a:cubicBezTo>
                    <a:pt x="17672" y="12367"/>
                    <a:pt x="17694" y="12369"/>
                    <a:pt x="17714" y="12369"/>
                  </a:cubicBezTo>
                  <a:cubicBezTo>
                    <a:pt x="18309" y="12369"/>
                    <a:pt x="16418" y="10873"/>
                    <a:pt x="15569" y="10224"/>
                  </a:cubicBezTo>
                  <a:lnTo>
                    <a:pt x="15569" y="10224"/>
                  </a:lnTo>
                  <a:cubicBezTo>
                    <a:pt x="16513" y="10881"/>
                    <a:pt x="19152" y="12408"/>
                    <a:pt x="23275" y="12408"/>
                  </a:cubicBezTo>
                  <a:cubicBezTo>
                    <a:pt x="24384" y="12408"/>
                    <a:pt x="25600" y="12297"/>
                    <a:pt x="26920" y="12030"/>
                  </a:cubicBezTo>
                  <a:cubicBezTo>
                    <a:pt x="27453" y="11930"/>
                    <a:pt x="26186" y="3924"/>
                    <a:pt x="20181" y="1289"/>
                  </a:cubicBezTo>
                  <a:cubicBezTo>
                    <a:pt x="18164" y="404"/>
                    <a:pt x="16219" y="0"/>
                    <a:pt x="143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 flipH="1">
              <a:off x="3714416" y="1786048"/>
              <a:ext cx="171442" cy="184700"/>
            </a:xfrm>
            <a:custGeom>
              <a:rect b="b" l="l" r="r" t="t"/>
              <a:pathLst>
                <a:path extrusionOk="0" h="8303" w="7707">
                  <a:moveTo>
                    <a:pt x="2603" y="0"/>
                  </a:moveTo>
                  <a:cubicBezTo>
                    <a:pt x="2358" y="0"/>
                    <a:pt x="2122" y="57"/>
                    <a:pt x="1902" y="187"/>
                  </a:cubicBezTo>
                  <a:cubicBezTo>
                    <a:pt x="1" y="1287"/>
                    <a:pt x="2403" y="7358"/>
                    <a:pt x="4671" y="8126"/>
                  </a:cubicBezTo>
                  <a:cubicBezTo>
                    <a:pt x="4960" y="8246"/>
                    <a:pt x="5258" y="8303"/>
                    <a:pt x="5551" y="8303"/>
                  </a:cubicBezTo>
                  <a:cubicBezTo>
                    <a:pt x="6477" y="8303"/>
                    <a:pt x="7352" y="7737"/>
                    <a:pt x="7706" y="6825"/>
                  </a:cubicBezTo>
                  <a:lnTo>
                    <a:pt x="6839" y="3222"/>
                  </a:lnTo>
                  <a:cubicBezTo>
                    <a:pt x="6839" y="3222"/>
                    <a:pt x="4449" y="0"/>
                    <a:pt x="2603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 flipH="1">
              <a:off x="3741666" y="1828024"/>
              <a:ext cx="87045" cy="115140"/>
            </a:xfrm>
            <a:custGeom>
              <a:rect b="b" l="l" r="r" t="t"/>
              <a:pathLst>
                <a:path extrusionOk="0" h="5176" w="3913">
                  <a:moveTo>
                    <a:pt x="34" y="1"/>
                  </a:moveTo>
                  <a:cubicBezTo>
                    <a:pt x="0" y="1"/>
                    <a:pt x="0" y="68"/>
                    <a:pt x="34" y="68"/>
                  </a:cubicBezTo>
                  <a:cubicBezTo>
                    <a:pt x="1635" y="668"/>
                    <a:pt x="2502" y="2102"/>
                    <a:pt x="3136" y="3603"/>
                  </a:cubicBezTo>
                  <a:cubicBezTo>
                    <a:pt x="2824" y="3249"/>
                    <a:pt x="2459" y="3000"/>
                    <a:pt x="2043" y="3000"/>
                  </a:cubicBezTo>
                  <a:cubicBezTo>
                    <a:pt x="1792" y="3000"/>
                    <a:pt x="1523" y="3090"/>
                    <a:pt x="1235" y="3303"/>
                  </a:cubicBezTo>
                  <a:cubicBezTo>
                    <a:pt x="1168" y="3337"/>
                    <a:pt x="1235" y="3403"/>
                    <a:pt x="1268" y="3403"/>
                  </a:cubicBezTo>
                  <a:cubicBezTo>
                    <a:pt x="1427" y="3347"/>
                    <a:pt x="1591" y="3320"/>
                    <a:pt x="1752" y="3320"/>
                  </a:cubicBezTo>
                  <a:cubicBezTo>
                    <a:pt x="2169" y="3320"/>
                    <a:pt x="2571" y="3501"/>
                    <a:pt x="2836" y="3837"/>
                  </a:cubicBezTo>
                  <a:cubicBezTo>
                    <a:pt x="3136" y="4237"/>
                    <a:pt x="3403" y="4671"/>
                    <a:pt x="3603" y="5105"/>
                  </a:cubicBezTo>
                  <a:cubicBezTo>
                    <a:pt x="3627" y="5153"/>
                    <a:pt x="3679" y="5176"/>
                    <a:pt x="3731" y="5176"/>
                  </a:cubicBezTo>
                  <a:cubicBezTo>
                    <a:pt x="3821" y="5176"/>
                    <a:pt x="3912" y="5110"/>
                    <a:pt x="3870" y="5004"/>
                  </a:cubicBezTo>
                  <a:lnTo>
                    <a:pt x="3870" y="4971"/>
                  </a:lnTo>
                  <a:cubicBezTo>
                    <a:pt x="3870" y="2936"/>
                    <a:pt x="2235" y="1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 flipH="1">
              <a:off x="3753745" y="1942297"/>
              <a:ext cx="24514" cy="21022"/>
            </a:xfrm>
            <a:custGeom>
              <a:rect b="b" l="l" r="r" t="t"/>
              <a:pathLst>
                <a:path extrusionOk="0" h="945" w="1102">
                  <a:moveTo>
                    <a:pt x="634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400" y="900"/>
                    <a:pt x="520" y="945"/>
                    <a:pt x="637" y="945"/>
                  </a:cubicBezTo>
                  <a:cubicBezTo>
                    <a:pt x="876" y="945"/>
                    <a:pt x="1101" y="759"/>
                    <a:pt x="1101" y="468"/>
                  </a:cubicBezTo>
                  <a:cubicBezTo>
                    <a:pt x="1101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 flipH="1">
              <a:off x="3783420" y="1928216"/>
              <a:ext cx="15616" cy="13280"/>
            </a:xfrm>
            <a:custGeom>
              <a:rect b="b" l="l" r="r" t="t"/>
              <a:pathLst>
                <a:path extrusionOk="0" h="597" w="702">
                  <a:moveTo>
                    <a:pt x="401" y="0"/>
                  </a:moveTo>
                  <a:cubicBezTo>
                    <a:pt x="134" y="0"/>
                    <a:pt x="1" y="334"/>
                    <a:pt x="167" y="500"/>
                  </a:cubicBezTo>
                  <a:cubicBezTo>
                    <a:pt x="234" y="567"/>
                    <a:pt x="316" y="597"/>
                    <a:pt x="395" y="597"/>
                  </a:cubicBezTo>
                  <a:cubicBezTo>
                    <a:pt x="553" y="597"/>
                    <a:pt x="701" y="478"/>
                    <a:pt x="701" y="300"/>
                  </a:cubicBezTo>
                  <a:cubicBezTo>
                    <a:pt x="701" y="134"/>
                    <a:pt x="568" y="0"/>
                    <a:pt x="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 flipH="1">
              <a:off x="3835362" y="1841193"/>
              <a:ext cx="29719" cy="13770"/>
            </a:xfrm>
            <a:custGeom>
              <a:rect b="b" l="l" r="r" t="t"/>
              <a:pathLst>
                <a:path extrusionOk="0" h="619" w="1336">
                  <a:moveTo>
                    <a:pt x="1154" y="1"/>
                  </a:moveTo>
                  <a:cubicBezTo>
                    <a:pt x="1137" y="1"/>
                    <a:pt x="1119" y="3"/>
                    <a:pt x="1102" y="9"/>
                  </a:cubicBezTo>
                  <a:lnTo>
                    <a:pt x="168" y="243"/>
                  </a:lnTo>
                  <a:cubicBezTo>
                    <a:pt x="68" y="276"/>
                    <a:pt x="1" y="376"/>
                    <a:pt x="34" y="476"/>
                  </a:cubicBezTo>
                  <a:cubicBezTo>
                    <a:pt x="62" y="559"/>
                    <a:pt x="134" y="618"/>
                    <a:pt x="215" y="618"/>
                  </a:cubicBezTo>
                  <a:cubicBezTo>
                    <a:pt x="232" y="618"/>
                    <a:pt x="250" y="616"/>
                    <a:pt x="268" y="610"/>
                  </a:cubicBezTo>
                  <a:lnTo>
                    <a:pt x="1202" y="376"/>
                  </a:lnTo>
                  <a:cubicBezTo>
                    <a:pt x="1302" y="343"/>
                    <a:pt x="1335" y="243"/>
                    <a:pt x="1335" y="143"/>
                  </a:cubicBezTo>
                  <a:cubicBezTo>
                    <a:pt x="1308" y="60"/>
                    <a:pt x="1235" y="1"/>
                    <a:pt x="115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 flipH="1">
              <a:off x="3837587" y="1827891"/>
              <a:ext cx="29719" cy="10544"/>
            </a:xfrm>
            <a:custGeom>
              <a:rect b="b" l="l" r="r" t="t"/>
              <a:pathLst>
                <a:path extrusionOk="0" h="474" w="1336">
                  <a:moveTo>
                    <a:pt x="1175" y="0"/>
                  </a:moveTo>
                  <a:cubicBezTo>
                    <a:pt x="1162" y="0"/>
                    <a:pt x="1148" y="2"/>
                    <a:pt x="1135" y="7"/>
                  </a:cubicBezTo>
                  <a:lnTo>
                    <a:pt x="168" y="107"/>
                  </a:lnTo>
                  <a:cubicBezTo>
                    <a:pt x="68" y="107"/>
                    <a:pt x="1" y="207"/>
                    <a:pt x="1" y="307"/>
                  </a:cubicBezTo>
                  <a:cubicBezTo>
                    <a:pt x="34" y="407"/>
                    <a:pt x="101" y="474"/>
                    <a:pt x="234" y="474"/>
                  </a:cubicBezTo>
                  <a:lnTo>
                    <a:pt x="1168" y="374"/>
                  </a:lnTo>
                  <a:cubicBezTo>
                    <a:pt x="1268" y="374"/>
                    <a:pt x="1335" y="274"/>
                    <a:pt x="1335" y="174"/>
                  </a:cubicBezTo>
                  <a:cubicBezTo>
                    <a:pt x="1335" y="87"/>
                    <a:pt x="1260" y="0"/>
                    <a:pt x="11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 flipH="1">
              <a:off x="3475483" y="2245051"/>
              <a:ext cx="246386" cy="167171"/>
            </a:xfrm>
            <a:custGeom>
              <a:rect b="b" l="l" r="r" t="t"/>
              <a:pathLst>
                <a:path extrusionOk="0" h="7515" w="11076">
                  <a:moveTo>
                    <a:pt x="10708" y="1"/>
                  </a:moveTo>
                  <a:lnTo>
                    <a:pt x="10708" y="1"/>
                  </a:lnTo>
                  <a:cubicBezTo>
                    <a:pt x="10775" y="801"/>
                    <a:pt x="10809" y="1568"/>
                    <a:pt x="10809" y="2369"/>
                  </a:cubicBezTo>
                  <a:cubicBezTo>
                    <a:pt x="10775" y="3170"/>
                    <a:pt x="10708" y="3937"/>
                    <a:pt x="10575" y="4737"/>
                  </a:cubicBezTo>
                  <a:cubicBezTo>
                    <a:pt x="10408" y="5471"/>
                    <a:pt x="10175" y="6272"/>
                    <a:pt x="9641" y="6772"/>
                  </a:cubicBezTo>
                  <a:cubicBezTo>
                    <a:pt x="9362" y="7034"/>
                    <a:pt x="9010" y="7131"/>
                    <a:pt x="8632" y="7131"/>
                  </a:cubicBezTo>
                  <a:cubicBezTo>
                    <a:pt x="8288" y="7131"/>
                    <a:pt x="7923" y="7050"/>
                    <a:pt x="7573" y="6939"/>
                  </a:cubicBezTo>
                  <a:cubicBezTo>
                    <a:pt x="6105" y="6472"/>
                    <a:pt x="4771" y="5538"/>
                    <a:pt x="3503" y="4604"/>
                  </a:cubicBezTo>
                  <a:cubicBezTo>
                    <a:pt x="2870" y="4104"/>
                    <a:pt x="2269" y="3603"/>
                    <a:pt x="1669" y="3069"/>
                  </a:cubicBezTo>
                  <a:cubicBezTo>
                    <a:pt x="1102" y="2536"/>
                    <a:pt x="535" y="1969"/>
                    <a:pt x="1" y="1335"/>
                  </a:cubicBezTo>
                  <a:lnTo>
                    <a:pt x="1" y="1335"/>
                  </a:lnTo>
                  <a:cubicBezTo>
                    <a:pt x="935" y="2669"/>
                    <a:pt x="2036" y="3837"/>
                    <a:pt x="3303" y="4837"/>
                  </a:cubicBezTo>
                  <a:cubicBezTo>
                    <a:pt x="3904" y="5371"/>
                    <a:pt x="4571" y="5838"/>
                    <a:pt x="5238" y="6272"/>
                  </a:cubicBezTo>
                  <a:cubicBezTo>
                    <a:pt x="5938" y="6705"/>
                    <a:pt x="6672" y="7072"/>
                    <a:pt x="7439" y="7339"/>
                  </a:cubicBezTo>
                  <a:cubicBezTo>
                    <a:pt x="7771" y="7450"/>
                    <a:pt x="8126" y="7514"/>
                    <a:pt x="8465" y="7514"/>
                  </a:cubicBezTo>
                  <a:cubicBezTo>
                    <a:pt x="8535" y="7514"/>
                    <a:pt x="8605" y="7512"/>
                    <a:pt x="8674" y="7506"/>
                  </a:cubicBezTo>
                  <a:cubicBezTo>
                    <a:pt x="8907" y="7506"/>
                    <a:pt x="9107" y="7473"/>
                    <a:pt x="9341" y="7406"/>
                  </a:cubicBezTo>
                  <a:cubicBezTo>
                    <a:pt x="9541" y="7306"/>
                    <a:pt x="9708" y="7206"/>
                    <a:pt x="9875" y="7039"/>
                  </a:cubicBezTo>
                  <a:cubicBezTo>
                    <a:pt x="10175" y="6739"/>
                    <a:pt x="10408" y="6372"/>
                    <a:pt x="10575" y="5972"/>
                  </a:cubicBezTo>
                  <a:cubicBezTo>
                    <a:pt x="10708" y="5571"/>
                    <a:pt x="10809" y="5171"/>
                    <a:pt x="10875" y="4771"/>
                  </a:cubicBezTo>
                  <a:cubicBezTo>
                    <a:pt x="11075" y="3170"/>
                    <a:pt x="11009" y="1568"/>
                    <a:pt x="107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 flipH="1">
              <a:off x="3259550" y="3072543"/>
              <a:ext cx="172176" cy="131246"/>
            </a:xfrm>
            <a:custGeom>
              <a:rect b="b" l="l" r="r" t="t"/>
              <a:pathLst>
                <a:path extrusionOk="0" h="5900" w="7740">
                  <a:moveTo>
                    <a:pt x="4196" y="1"/>
                  </a:moveTo>
                  <a:cubicBezTo>
                    <a:pt x="3866" y="1"/>
                    <a:pt x="3513" y="70"/>
                    <a:pt x="3136" y="228"/>
                  </a:cubicBezTo>
                  <a:cubicBezTo>
                    <a:pt x="0" y="1496"/>
                    <a:pt x="2235" y="5899"/>
                    <a:pt x="2235" y="5899"/>
                  </a:cubicBezTo>
                  <a:lnTo>
                    <a:pt x="7739" y="3631"/>
                  </a:lnTo>
                  <a:cubicBezTo>
                    <a:pt x="7739" y="3631"/>
                    <a:pt x="6581" y="1"/>
                    <a:pt x="41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 flipH="1">
              <a:off x="2968675" y="3149600"/>
              <a:ext cx="414825" cy="854831"/>
            </a:xfrm>
            <a:custGeom>
              <a:rect b="b" l="l" r="r" t="t"/>
              <a:pathLst>
                <a:path extrusionOk="0" h="38428" w="18648">
                  <a:moveTo>
                    <a:pt x="5505" y="0"/>
                  </a:moveTo>
                  <a:lnTo>
                    <a:pt x="1" y="2268"/>
                  </a:lnTo>
                  <a:lnTo>
                    <a:pt x="13143" y="34291"/>
                  </a:lnTo>
                  <a:lnTo>
                    <a:pt x="16846" y="37394"/>
                  </a:lnTo>
                  <a:lnTo>
                    <a:pt x="18047" y="38428"/>
                  </a:lnTo>
                  <a:lnTo>
                    <a:pt x="18214" y="36826"/>
                  </a:lnTo>
                  <a:lnTo>
                    <a:pt x="18647" y="32023"/>
                  </a:lnTo>
                  <a:lnTo>
                    <a:pt x="550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 flipH="1">
              <a:off x="2978329" y="3968794"/>
              <a:ext cx="30431" cy="35636"/>
            </a:xfrm>
            <a:custGeom>
              <a:rect b="b" l="l" r="r" t="t"/>
              <a:pathLst>
                <a:path extrusionOk="0" h="1602" w="1368">
                  <a:moveTo>
                    <a:pt x="1368" y="0"/>
                  </a:moveTo>
                  <a:lnTo>
                    <a:pt x="0" y="568"/>
                  </a:lnTo>
                  <a:lnTo>
                    <a:pt x="1234" y="1602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 flipH="1">
              <a:off x="3240998" y="3141436"/>
              <a:ext cx="154380" cy="86822"/>
            </a:xfrm>
            <a:custGeom>
              <a:rect b="b" l="l" r="r" t="t"/>
              <a:pathLst>
                <a:path extrusionOk="0" h="3903" w="6940">
                  <a:moveTo>
                    <a:pt x="6406" y="0"/>
                  </a:moveTo>
                  <a:lnTo>
                    <a:pt x="1" y="2635"/>
                  </a:lnTo>
                  <a:lnTo>
                    <a:pt x="535" y="3903"/>
                  </a:lnTo>
                  <a:lnTo>
                    <a:pt x="6939" y="1268"/>
                  </a:lnTo>
                  <a:lnTo>
                    <a:pt x="640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 flipH="1">
              <a:off x="3228385" y="3172601"/>
              <a:ext cx="154358" cy="86822"/>
            </a:xfrm>
            <a:custGeom>
              <a:rect b="b" l="l" r="r" t="t"/>
              <a:pathLst>
                <a:path extrusionOk="0" h="3903" w="6939">
                  <a:moveTo>
                    <a:pt x="6438" y="0"/>
                  </a:moveTo>
                  <a:lnTo>
                    <a:pt x="0" y="2635"/>
                  </a:lnTo>
                  <a:lnTo>
                    <a:pt x="534" y="3903"/>
                  </a:lnTo>
                  <a:lnTo>
                    <a:pt x="6938" y="1301"/>
                  </a:lnTo>
                  <a:lnTo>
                    <a:pt x="643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 flipH="1">
              <a:off x="3243979" y="3240871"/>
              <a:ext cx="126908" cy="274570"/>
            </a:xfrm>
            <a:custGeom>
              <a:rect b="b" l="l" r="r" t="t"/>
              <a:pathLst>
                <a:path extrusionOk="0" h="12343" w="5705">
                  <a:moveTo>
                    <a:pt x="2069" y="0"/>
                  </a:moveTo>
                  <a:lnTo>
                    <a:pt x="1" y="834"/>
                  </a:lnTo>
                  <a:lnTo>
                    <a:pt x="4904" y="12342"/>
                  </a:lnTo>
                  <a:lnTo>
                    <a:pt x="5705" y="12042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 flipH="1">
              <a:off x="3686766" y="2212440"/>
              <a:ext cx="1168908" cy="1717892"/>
            </a:xfrm>
            <a:custGeom>
              <a:rect b="b" l="l" r="r" t="t"/>
              <a:pathLst>
                <a:path extrusionOk="0" h="77226" w="52547">
                  <a:moveTo>
                    <a:pt x="48374" y="1"/>
                  </a:moveTo>
                  <a:cubicBezTo>
                    <a:pt x="46253" y="1"/>
                    <a:pt x="42226" y="2508"/>
                    <a:pt x="38361" y="5403"/>
                  </a:cubicBezTo>
                  <a:cubicBezTo>
                    <a:pt x="21415" y="18179"/>
                    <a:pt x="0" y="51636"/>
                    <a:pt x="3269" y="59942"/>
                  </a:cubicBezTo>
                  <a:cubicBezTo>
                    <a:pt x="6205" y="67514"/>
                    <a:pt x="32256" y="75119"/>
                    <a:pt x="47601" y="77221"/>
                  </a:cubicBezTo>
                  <a:cubicBezTo>
                    <a:pt x="47624" y="77224"/>
                    <a:pt x="47647" y="77226"/>
                    <a:pt x="47671" y="77226"/>
                  </a:cubicBezTo>
                  <a:cubicBezTo>
                    <a:pt x="50568" y="77226"/>
                    <a:pt x="52546" y="52699"/>
                    <a:pt x="49469" y="52170"/>
                  </a:cubicBezTo>
                  <a:cubicBezTo>
                    <a:pt x="43898" y="51202"/>
                    <a:pt x="31322" y="45798"/>
                    <a:pt x="30956" y="45698"/>
                  </a:cubicBezTo>
                  <a:cubicBezTo>
                    <a:pt x="30155" y="45498"/>
                    <a:pt x="43364" y="17011"/>
                    <a:pt x="47734" y="8105"/>
                  </a:cubicBezTo>
                  <a:cubicBezTo>
                    <a:pt x="50667" y="2144"/>
                    <a:pt x="50335" y="1"/>
                    <a:pt x="48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 flipH="1">
              <a:off x="3053273" y="3323244"/>
              <a:ext cx="834054" cy="670642"/>
            </a:xfrm>
            <a:custGeom>
              <a:rect b="b" l="l" r="r" t="t"/>
              <a:pathLst>
                <a:path extrusionOk="0" h="30148" w="37494">
                  <a:moveTo>
                    <a:pt x="19146" y="1"/>
                  </a:moveTo>
                  <a:cubicBezTo>
                    <a:pt x="13919" y="1"/>
                    <a:pt x="234" y="3602"/>
                    <a:pt x="234" y="3602"/>
                  </a:cubicBezTo>
                  <a:lnTo>
                    <a:pt x="0" y="26118"/>
                  </a:lnTo>
                  <a:cubicBezTo>
                    <a:pt x="1968" y="26585"/>
                    <a:pt x="11842" y="30055"/>
                    <a:pt x="15344" y="30121"/>
                  </a:cubicBezTo>
                  <a:cubicBezTo>
                    <a:pt x="15965" y="30133"/>
                    <a:pt x="16647" y="30148"/>
                    <a:pt x="17360" y="30148"/>
                  </a:cubicBezTo>
                  <a:cubicBezTo>
                    <a:pt x="20706" y="30148"/>
                    <a:pt x="24736" y="29822"/>
                    <a:pt x="26386" y="27319"/>
                  </a:cubicBezTo>
                  <a:cubicBezTo>
                    <a:pt x="27086" y="26185"/>
                    <a:pt x="27353" y="24817"/>
                    <a:pt x="27153" y="23483"/>
                  </a:cubicBezTo>
                  <a:cubicBezTo>
                    <a:pt x="27153" y="23483"/>
                    <a:pt x="30188" y="21615"/>
                    <a:pt x="30088" y="19547"/>
                  </a:cubicBezTo>
                  <a:cubicBezTo>
                    <a:pt x="30022" y="18279"/>
                    <a:pt x="29521" y="17045"/>
                    <a:pt x="28721" y="16044"/>
                  </a:cubicBezTo>
                  <a:cubicBezTo>
                    <a:pt x="28721" y="16044"/>
                    <a:pt x="31923" y="14643"/>
                    <a:pt x="31656" y="12509"/>
                  </a:cubicBezTo>
                  <a:cubicBezTo>
                    <a:pt x="31423" y="11308"/>
                    <a:pt x="30789" y="10240"/>
                    <a:pt x="29855" y="9473"/>
                  </a:cubicBezTo>
                  <a:lnTo>
                    <a:pt x="29855" y="9473"/>
                  </a:lnTo>
                  <a:cubicBezTo>
                    <a:pt x="29855" y="9473"/>
                    <a:pt x="31490" y="9791"/>
                    <a:pt x="33200" y="9791"/>
                  </a:cubicBezTo>
                  <a:cubicBezTo>
                    <a:pt x="34995" y="9791"/>
                    <a:pt x="36873" y="9441"/>
                    <a:pt x="37027" y="8005"/>
                  </a:cubicBezTo>
                  <a:cubicBezTo>
                    <a:pt x="37494" y="3702"/>
                    <a:pt x="23650" y="633"/>
                    <a:pt x="20181" y="66"/>
                  </a:cubicBezTo>
                  <a:cubicBezTo>
                    <a:pt x="19891" y="22"/>
                    <a:pt x="19543" y="1"/>
                    <a:pt x="19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 flipH="1">
              <a:off x="3222446" y="3472374"/>
              <a:ext cx="253059" cy="63087"/>
            </a:xfrm>
            <a:custGeom>
              <a:rect b="b" l="l" r="r" t="t"/>
              <a:pathLst>
                <a:path extrusionOk="0" h="2836" w="11376">
                  <a:moveTo>
                    <a:pt x="100" y="0"/>
                  </a:moveTo>
                  <a:cubicBezTo>
                    <a:pt x="34" y="0"/>
                    <a:pt x="0" y="134"/>
                    <a:pt x="100" y="134"/>
                  </a:cubicBezTo>
                  <a:cubicBezTo>
                    <a:pt x="3870" y="668"/>
                    <a:pt x="7572" y="2169"/>
                    <a:pt x="11275" y="2836"/>
                  </a:cubicBezTo>
                  <a:cubicBezTo>
                    <a:pt x="11375" y="2836"/>
                    <a:pt x="11375" y="2702"/>
                    <a:pt x="11308" y="2669"/>
                  </a:cubicBezTo>
                  <a:cubicBezTo>
                    <a:pt x="7773" y="1201"/>
                    <a:pt x="3870" y="568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 flipH="1">
              <a:off x="3246938" y="3653427"/>
              <a:ext cx="247854" cy="25448"/>
            </a:xfrm>
            <a:custGeom>
              <a:rect b="b" l="l" r="r" t="t"/>
              <a:pathLst>
                <a:path extrusionOk="0" h="1144" w="11142">
                  <a:moveTo>
                    <a:pt x="100" y="1"/>
                  </a:moveTo>
                  <a:cubicBezTo>
                    <a:pt x="33" y="1"/>
                    <a:pt x="0" y="134"/>
                    <a:pt x="100" y="134"/>
                  </a:cubicBezTo>
                  <a:cubicBezTo>
                    <a:pt x="1935" y="267"/>
                    <a:pt x="3803" y="401"/>
                    <a:pt x="5637" y="601"/>
                  </a:cubicBezTo>
                  <a:cubicBezTo>
                    <a:pt x="6538" y="701"/>
                    <a:pt x="7472" y="835"/>
                    <a:pt x="8406" y="935"/>
                  </a:cubicBezTo>
                  <a:cubicBezTo>
                    <a:pt x="9101" y="1074"/>
                    <a:pt x="9842" y="1143"/>
                    <a:pt x="10572" y="1143"/>
                  </a:cubicBezTo>
                  <a:cubicBezTo>
                    <a:pt x="10718" y="1143"/>
                    <a:pt x="10863" y="1140"/>
                    <a:pt x="11008" y="1135"/>
                  </a:cubicBezTo>
                  <a:cubicBezTo>
                    <a:pt x="11108" y="1101"/>
                    <a:pt x="11141" y="935"/>
                    <a:pt x="11008" y="901"/>
                  </a:cubicBezTo>
                  <a:cubicBezTo>
                    <a:pt x="10174" y="634"/>
                    <a:pt x="9307" y="501"/>
                    <a:pt x="8439" y="468"/>
                  </a:cubicBezTo>
                  <a:cubicBezTo>
                    <a:pt x="7505" y="368"/>
                    <a:pt x="6605" y="301"/>
                    <a:pt x="5671" y="234"/>
                  </a:cubicBezTo>
                  <a:cubicBezTo>
                    <a:pt x="3803" y="101"/>
                    <a:pt x="1968" y="34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 flipH="1">
              <a:off x="3283308" y="3829296"/>
              <a:ext cx="225587" cy="20910"/>
            </a:xfrm>
            <a:custGeom>
              <a:rect b="b" l="l" r="r" t="t"/>
              <a:pathLst>
                <a:path extrusionOk="0" h="940" w="10141">
                  <a:moveTo>
                    <a:pt x="100" y="0"/>
                  </a:moveTo>
                  <a:cubicBezTo>
                    <a:pt x="34" y="0"/>
                    <a:pt x="0" y="100"/>
                    <a:pt x="100" y="134"/>
                  </a:cubicBezTo>
                  <a:cubicBezTo>
                    <a:pt x="1802" y="300"/>
                    <a:pt x="3536" y="467"/>
                    <a:pt x="5237" y="634"/>
                  </a:cubicBezTo>
                  <a:cubicBezTo>
                    <a:pt x="6071" y="701"/>
                    <a:pt x="6905" y="767"/>
                    <a:pt x="7773" y="834"/>
                  </a:cubicBezTo>
                  <a:cubicBezTo>
                    <a:pt x="8198" y="875"/>
                    <a:pt x="8698" y="940"/>
                    <a:pt x="9181" y="940"/>
                  </a:cubicBezTo>
                  <a:cubicBezTo>
                    <a:pt x="9494" y="940"/>
                    <a:pt x="9799" y="913"/>
                    <a:pt x="10074" y="834"/>
                  </a:cubicBezTo>
                  <a:cubicBezTo>
                    <a:pt x="10141" y="834"/>
                    <a:pt x="10108" y="734"/>
                    <a:pt x="10041" y="734"/>
                  </a:cubicBezTo>
                  <a:cubicBezTo>
                    <a:pt x="9374" y="434"/>
                    <a:pt x="8440" y="501"/>
                    <a:pt x="7706" y="467"/>
                  </a:cubicBezTo>
                  <a:cubicBezTo>
                    <a:pt x="6872" y="434"/>
                    <a:pt x="6038" y="401"/>
                    <a:pt x="5171" y="334"/>
                  </a:cubicBezTo>
                  <a:cubicBezTo>
                    <a:pt x="3469" y="234"/>
                    <a:pt x="1802" y="134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 flipH="1">
              <a:off x="3704762" y="2172065"/>
              <a:ext cx="644104" cy="651044"/>
            </a:xfrm>
            <a:custGeom>
              <a:rect b="b" l="l" r="r" t="t"/>
              <a:pathLst>
                <a:path extrusionOk="0" h="29267" w="28955">
                  <a:moveTo>
                    <a:pt x="26930" y="1"/>
                  </a:moveTo>
                  <a:cubicBezTo>
                    <a:pt x="24958" y="1"/>
                    <a:pt x="20950" y="2067"/>
                    <a:pt x="15711" y="5917"/>
                  </a:cubicBezTo>
                  <a:cubicBezTo>
                    <a:pt x="7339" y="12055"/>
                    <a:pt x="0" y="19894"/>
                    <a:pt x="0" y="19894"/>
                  </a:cubicBezTo>
                  <a:cubicBezTo>
                    <a:pt x="334" y="20060"/>
                    <a:pt x="17246" y="29267"/>
                    <a:pt x="17246" y="29267"/>
                  </a:cubicBezTo>
                  <a:cubicBezTo>
                    <a:pt x="17246" y="29267"/>
                    <a:pt x="25151" y="14156"/>
                    <a:pt x="27453" y="5416"/>
                  </a:cubicBezTo>
                  <a:cubicBezTo>
                    <a:pt x="27920" y="3615"/>
                    <a:pt x="28954" y="746"/>
                    <a:pt x="27686" y="146"/>
                  </a:cubicBezTo>
                  <a:cubicBezTo>
                    <a:pt x="27483" y="49"/>
                    <a:pt x="27230" y="1"/>
                    <a:pt x="2693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 flipH="1">
              <a:off x="3755236" y="2183455"/>
              <a:ext cx="577324" cy="621103"/>
            </a:xfrm>
            <a:custGeom>
              <a:rect b="b" l="l" r="r" t="t"/>
              <a:pathLst>
                <a:path extrusionOk="0" h="27921" w="25953">
                  <a:moveTo>
                    <a:pt x="25619" y="1"/>
                  </a:moveTo>
                  <a:cubicBezTo>
                    <a:pt x="25286" y="1"/>
                    <a:pt x="25119" y="401"/>
                    <a:pt x="25352" y="635"/>
                  </a:cubicBezTo>
                  <a:cubicBezTo>
                    <a:pt x="25427" y="699"/>
                    <a:pt x="25516" y="729"/>
                    <a:pt x="25602" y="729"/>
                  </a:cubicBezTo>
                  <a:cubicBezTo>
                    <a:pt x="25783" y="729"/>
                    <a:pt x="25953" y="595"/>
                    <a:pt x="25953" y="368"/>
                  </a:cubicBezTo>
                  <a:cubicBezTo>
                    <a:pt x="25953" y="168"/>
                    <a:pt x="25819" y="1"/>
                    <a:pt x="25619" y="1"/>
                  </a:cubicBezTo>
                  <a:close/>
                  <a:moveTo>
                    <a:pt x="22784" y="3804"/>
                  </a:moveTo>
                  <a:cubicBezTo>
                    <a:pt x="22450" y="3804"/>
                    <a:pt x="22317" y="4204"/>
                    <a:pt x="22550" y="4404"/>
                  </a:cubicBezTo>
                  <a:cubicBezTo>
                    <a:pt x="22616" y="4481"/>
                    <a:pt x="22703" y="4514"/>
                    <a:pt x="22790" y="4514"/>
                  </a:cubicBezTo>
                  <a:cubicBezTo>
                    <a:pt x="22970" y="4514"/>
                    <a:pt x="23151" y="4373"/>
                    <a:pt x="23151" y="4171"/>
                  </a:cubicBezTo>
                  <a:cubicBezTo>
                    <a:pt x="23151" y="3970"/>
                    <a:pt x="23017" y="3804"/>
                    <a:pt x="22817" y="3804"/>
                  </a:cubicBezTo>
                  <a:close/>
                  <a:moveTo>
                    <a:pt x="17247" y="3804"/>
                  </a:moveTo>
                  <a:lnTo>
                    <a:pt x="16880" y="4071"/>
                  </a:lnTo>
                  <a:cubicBezTo>
                    <a:pt x="16846" y="4104"/>
                    <a:pt x="16846" y="4137"/>
                    <a:pt x="16880" y="4171"/>
                  </a:cubicBezTo>
                  <a:cubicBezTo>
                    <a:pt x="16856" y="4380"/>
                    <a:pt x="17044" y="4525"/>
                    <a:pt x="17240" y="4525"/>
                  </a:cubicBezTo>
                  <a:cubicBezTo>
                    <a:pt x="17324" y="4525"/>
                    <a:pt x="17410" y="4498"/>
                    <a:pt x="17480" y="4437"/>
                  </a:cubicBezTo>
                  <a:cubicBezTo>
                    <a:pt x="17714" y="4237"/>
                    <a:pt x="17613" y="3837"/>
                    <a:pt x="17280" y="3804"/>
                  </a:cubicBezTo>
                  <a:close/>
                  <a:moveTo>
                    <a:pt x="25586" y="7840"/>
                  </a:moveTo>
                  <a:cubicBezTo>
                    <a:pt x="25386" y="7840"/>
                    <a:pt x="25252" y="8007"/>
                    <a:pt x="25252" y="8207"/>
                  </a:cubicBezTo>
                  <a:cubicBezTo>
                    <a:pt x="25219" y="8407"/>
                    <a:pt x="25386" y="8540"/>
                    <a:pt x="25586" y="8574"/>
                  </a:cubicBezTo>
                  <a:cubicBezTo>
                    <a:pt x="25653" y="8340"/>
                    <a:pt x="25719" y="8140"/>
                    <a:pt x="25786" y="7907"/>
                  </a:cubicBezTo>
                  <a:cubicBezTo>
                    <a:pt x="25753" y="7873"/>
                    <a:pt x="25686" y="7840"/>
                    <a:pt x="25619" y="7840"/>
                  </a:cubicBezTo>
                  <a:close/>
                  <a:moveTo>
                    <a:pt x="14445" y="7840"/>
                  </a:moveTo>
                  <a:cubicBezTo>
                    <a:pt x="14111" y="7840"/>
                    <a:pt x="13944" y="8240"/>
                    <a:pt x="14178" y="8474"/>
                  </a:cubicBezTo>
                  <a:cubicBezTo>
                    <a:pt x="14253" y="8549"/>
                    <a:pt x="14345" y="8583"/>
                    <a:pt x="14436" y="8583"/>
                  </a:cubicBezTo>
                  <a:cubicBezTo>
                    <a:pt x="14627" y="8583"/>
                    <a:pt x="14811" y="8433"/>
                    <a:pt x="14811" y="8207"/>
                  </a:cubicBezTo>
                  <a:cubicBezTo>
                    <a:pt x="14811" y="8007"/>
                    <a:pt x="14645" y="7840"/>
                    <a:pt x="14445" y="7840"/>
                  </a:cubicBezTo>
                  <a:close/>
                  <a:moveTo>
                    <a:pt x="20015" y="7840"/>
                  </a:moveTo>
                  <a:cubicBezTo>
                    <a:pt x="19715" y="7840"/>
                    <a:pt x="19548" y="8240"/>
                    <a:pt x="19782" y="8474"/>
                  </a:cubicBezTo>
                  <a:cubicBezTo>
                    <a:pt x="19846" y="8549"/>
                    <a:pt x="19931" y="8583"/>
                    <a:pt x="20017" y="8583"/>
                  </a:cubicBezTo>
                  <a:cubicBezTo>
                    <a:pt x="20198" y="8583"/>
                    <a:pt x="20382" y="8433"/>
                    <a:pt x="20382" y="8207"/>
                  </a:cubicBezTo>
                  <a:cubicBezTo>
                    <a:pt x="20382" y="8007"/>
                    <a:pt x="20215" y="7840"/>
                    <a:pt x="20015" y="7840"/>
                  </a:cubicBezTo>
                  <a:close/>
                  <a:moveTo>
                    <a:pt x="11643" y="11643"/>
                  </a:moveTo>
                  <a:cubicBezTo>
                    <a:pt x="11309" y="11643"/>
                    <a:pt x="11142" y="12043"/>
                    <a:pt x="11376" y="12276"/>
                  </a:cubicBezTo>
                  <a:cubicBezTo>
                    <a:pt x="11451" y="12341"/>
                    <a:pt x="11542" y="12370"/>
                    <a:pt x="11633" y="12370"/>
                  </a:cubicBezTo>
                  <a:cubicBezTo>
                    <a:pt x="11825" y="12370"/>
                    <a:pt x="12009" y="12236"/>
                    <a:pt x="12009" y="12010"/>
                  </a:cubicBezTo>
                  <a:cubicBezTo>
                    <a:pt x="12009" y="11809"/>
                    <a:pt x="11843" y="11643"/>
                    <a:pt x="11676" y="11643"/>
                  </a:cubicBezTo>
                  <a:close/>
                  <a:moveTo>
                    <a:pt x="17213" y="11643"/>
                  </a:moveTo>
                  <a:cubicBezTo>
                    <a:pt x="16880" y="11643"/>
                    <a:pt x="16713" y="12043"/>
                    <a:pt x="16946" y="12276"/>
                  </a:cubicBezTo>
                  <a:cubicBezTo>
                    <a:pt x="17021" y="12341"/>
                    <a:pt x="17113" y="12370"/>
                    <a:pt x="17204" y="12370"/>
                  </a:cubicBezTo>
                  <a:cubicBezTo>
                    <a:pt x="17395" y="12370"/>
                    <a:pt x="17580" y="12236"/>
                    <a:pt x="17580" y="12010"/>
                  </a:cubicBezTo>
                  <a:cubicBezTo>
                    <a:pt x="17580" y="11809"/>
                    <a:pt x="17413" y="11643"/>
                    <a:pt x="17247" y="11643"/>
                  </a:cubicBezTo>
                  <a:close/>
                  <a:moveTo>
                    <a:pt x="22784" y="11643"/>
                  </a:moveTo>
                  <a:cubicBezTo>
                    <a:pt x="22450" y="11643"/>
                    <a:pt x="22317" y="12043"/>
                    <a:pt x="22550" y="12276"/>
                  </a:cubicBezTo>
                  <a:cubicBezTo>
                    <a:pt x="22614" y="12341"/>
                    <a:pt x="22699" y="12370"/>
                    <a:pt x="22785" y="12370"/>
                  </a:cubicBezTo>
                  <a:cubicBezTo>
                    <a:pt x="22966" y="12370"/>
                    <a:pt x="23151" y="12236"/>
                    <a:pt x="23151" y="12010"/>
                  </a:cubicBezTo>
                  <a:cubicBezTo>
                    <a:pt x="23151" y="11809"/>
                    <a:pt x="23017" y="11643"/>
                    <a:pt x="22817" y="11643"/>
                  </a:cubicBezTo>
                  <a:close/>
                  <a:moveTo>
                    <a:pt x="3270" y="15712"/>
                  </a:moveTo>
                  <a:cubicBezTo>
                    <a:pt x="2936" y="15712"/>
                    <a:pt x="2770" y="16079"/>
                    <a:pt x="3003" y="16313"/>
                  </a:cubicBezTo>
                  <a:cubicBezTo>
                    <a:pt x="3079" y="16389"/>
                    <a:pt x="3174" y="16423"/>
                    <a:pt x="3266" y="16423"/>
                  </a:cubicBezTo>
                  <a:cubicBezTo>
                    <a:pt x="3456" y="16423"/>
                    <a:pt x="3637" y="16281"/>
                    <a:pt x="3637" y="16079"/>
                  </a:cubicBezTo>
                  <a:cubicBezTo>
                    <a:pt x="3637" y="15879"/>
                    <a:pt x="3503" y="15712"/>
                    <a:pt x="3303" y="15712"/>
                  </a:cubicBezTo>
                  <a:close/>
                  <a:moveTo>
                    <a:pt x="8841" y="15712"/>
                  </a:moveTo>
                  <a:cubicBezTo>
                    <a:pt x="8507" y="15712"/>
                    <a:pt x="8340" y="16079"/>
                    <a:pt x="8574" y="16313"/>
                  </a:cubicBezTo>
                  <a:cubicBezTo>
                    <a:pt x="8650" y="16389"/>
                    <a:pt x="8744" y="16423"/>
                    <a:pt x="8837" y="16423"/>
                  </a:cubicBezTo>
                  <a:cubicBezTo>
                    <a:pt x="9026" y="16423"/>
                    <a:pt x="9207" y="16281"/>
                    <a:pt x="9207" y="16079"/>
                  </a:cubicBezTo>
                  <a:cubicBezTo>
                    <a:pt x="9207" y="15879"/>
                    <a:pt x="9074" y="15712"/>
                    <a:pt x="8874" y="15712"/>
                  </a:cubicBezTo>
                  <a:close/>
                  <a:moveTo>
                    <a:pt x="14411" y="15712"/>
                  </a:moveTo>
                  <a:cubicBezTo>
                    <a:pt x="14111" y="15712"/>
                    <a:pt x="13944" y="16079"/>
                    <a:pt x="14178" y="16313"/>
                  </a:cubicBezTo>
                  <a:cubicBezTo>
                    <a:pt x="14254" y="16389"/>
                    <a:pt x="14345" y="16423"/>
                    <a:pt x="14432" y="16423"/>
                  </a:cubicBezTo>
                  <a:cubicBezTo>
                    <a:pt x="14612" y="16423"/>
                    <a:pt x="14778" y="16281"/>
                    <a:pt x="14778" y="16079"/>
                  </a:cubicBezTo>
                  <a:cubicBezTo>
                    <a:pt x="14811" y="15879"/>
                    <a:pt x="14645" y="15712"/>
                    <a:pt x="14445" y="15712"/>
                  </a:cubicBezTo>
                  <a:close/>
                  <a:moveTo>
                    <a:pt x="19952" y="15708"/>
                  </a:moveTo>
                  <a:cubicBezTo>
                    <a:pt x="19459" y="15708"/>
                    <a:pt x="19469" y="16447"/>
                    <a:pt x="19982" y="16447"/>
                  </a:cubicBezTo>
                  <a:cubicBezTo>
                    <a:pt x="19993" y="16447"/>
                    <a:pt x="20004" y="16447"/>
                    <a:pt x="20015" y="16446"/>
                  </a:cubicBezTo>
                  <a:cubicBezTo>
                    <a:pt x="20449" y="16379"/>
                    <a:pt x="20449" y="15746"/>
                    <a:pt x="20015" y="15712"/>
                  </a:cubicBezTo>
                  <a:cubicBezTo>
                    <a:pt x="19993" y="15710"/>
                    <a:pt x="19972" y="15708"/>
                    <a:pt x="19952" y="15708"/>
                  </a:cubicBezTo>
                  <a:close/>
                  <a:moveTo>
                    <a:pt x="501" y="19482"/>
                  </a:moveTo>
                  <a:cubicBezTo>
                    <a:pt x="168" y="19482"/>
                    <a:pt x="1" y="19882"/>
                    <a:pt x="234" y="20115"/>
                  </a:cubicBezTo>
                  <a:cubicBezTo>
                    <a:pt x="310" y="20191"/>
                    <a:pt x="402" y="20224"/>
                    <a:pt x="493" y="20224"/>
                  </a:cubicBezTo>
                  <a:cubicBezTo>
                    <a:pt x="684" y="20224"/>
                    <a:pt x="868" y="20075"/>
                    <a:pt x="868" y="19849"/>
                  </a:cubicBezTo>
                  <a:cubicBezTo>
                    <a:pt x="868" y="19648"/>
                    <a:pt x="701" y="19482"/>
                    <a:pt x="501" y="19482"/>
                  </a:cubicBezTo>
                  <a:close/>
                  <a:moveTo>
                    <a:pt x="6072" y="19482"/>
                  </a:moveTo>
                  <a:cubicBezTo>
                    <a:pt x="5738" y="19482"/>
                    <a:pt x="5605" y="19882"/>
                    <a:pt x="5838" y="20115"/>
                  </a:cubicBezTo>
                  <a:cubicBezTo>
                    <a:pt x="5914" y="20191"/>
                    <a:pt x="6003" y="20224"/>
                    <a:pt x="6089" y="20224"/>
                  </a:cubicBezTo>
                  <a:cubicBezTo>
                    <a:pt x="6270" y="20224"/>
                    <a:pt x="6439" y="20075"/>
                    <a:pt x="6439" y="19849"/>
                  </a:cubicBezTo>
                  <a:cubicBezTo>
                    <a:pt x="6439" y="19648"/>
                    <a:pt x="6272" y="19482"/>
                    <a:pt x="6072" y="19482"/>
                  </a:cubicBezTo>
                  <a:close/>
                  <a:moveTo>
                    <a:pt x="11676" y="19482"/>
                  </a:moveTo>
                  <a:cubicBezTo>
                    <a:pt x="11342" y="19482"/>
                    <a:pt x="11176" y="19882"/>
                    <a:pt x="11409" y="20115"/>
                  </a:cubicBezTo>
                  <a:cubicBezTo>
                    <a:pt x="11484" y="20191"/>
                    <a:pt x="11573" y="20224"/>
                    <a:pt x="11659" y="20224"/>
                  </a:cubicBezTo>
                  <a:cubicBezTo>
                    <a:pt x="11841" y="20224"/>
                    <a:pt x="12009" y="20075"/>
                    <a:pt x="12009" y="19849"/>
                  </a:cubicBezTo>
                  <a:cubicBezTo>
                    <a:pt x="12009" y="19648"/>
                    <a:pt x="11876" y="19482"/>
                    <a:pt x="11676" y="19482"/>
                  </a:cubicBezTo>
                  <a:close/>
                  <a:moveTo>
                    <a:pt x="17247" y="19482"/>
                  </a:moveTo>
                  <a:cubicBezTo>
                    <a:pt x="16913" y="19482"/>
                    <a:pt x="16746" y="19882"/>
                    <a:pt x="16980" y="20115"/>
                  </a:cubicBezTo>
                  <a:cubicBezTo>
                    <a:pt x="17055" y="20191"/>
                    <a:pt x="17147" y="20224"/>
                    <a:pt x="17238" y="20224"/>
                  </a:cubicBezTo>
                  <a:cubicBezTo>
                    <a:pt x="17429" y="20224"/>
                    <a:pt x="17613" y="20075"/>
                    <a:pt x="17613" y="19849"/>
                  </a:cubicBezTo>
                  <a:cubicBezTo>
                    <a:pt x="17613" y="19648"/>
                    <a:pt x="17447" y="19482"/>
                    <a:pt x="17247" y="19482"/>
                  </a:cubicBezTo>
                  <a:close/>
                  <a:moveTo>
                    <a:pt x="8874" y="23551"/>
                  </a:moveTo>
                  <a:cubicBezTo>
                    <a:pt x="8540" y="23551"/>
                    <a:pt x="8374" y="23951"/>
                    <a:pt x="8607" y="24152"/>
                  </a:cubicBezTo>
                  <a:cubicBezTo>
                    <a:pt x="8683" y="24228"/>
                    <a:pt x="8778" y="24262"/>
                    <a:pt x="8870" y="24262"/>
                  </a:cubicBezTo>
                  <a:cubicBezTo>
                    <a:pt x="9060" y="24262"/>
                    <a:pt x="9241" y="24120"/>
                    <a:pt x="9241" y="23918"/>
                  </a:cubicBezTo>
                  <a:cubicBezTo>
                    <a:pt x="9241" y="23718"/>
                    <a:pt x="9074" y="23551"/>
                    <a:pt x="8874" y="23551"/>
                  </a:cubicBezTo>
                  <a:close/>
                  <a:moveTo>
                    <a:pt x="14445" y="23551"/>
                  </a:moveTo>
                  <a:cubicBezTo>
                    <a:pt x="14111" y="23551"/>
                    <a:pt x="13978" y="23951"/>
                    <a:pt x="14178" y="24152"/>
                  </a:cubicBezTo>
                  <a:cubicBezTo>
                    <a:pt x="14254" y="24228"/>
                    <a:pt x="14348" y="24262"/>
                    <a:pt x="14441" y="24262"/>
                  </a:cubicBezTo>
                  <a:cubicBezTo>
                    <a:pt x="14630" y="24262"/>
                    <a:pt x="14811" y="24120"/>
                    <a:pt x="14811" y="23918"/>
                  </a:cubicBezTo>
                  <a:cubicBezTo>
                    <a:pt x="14811" y="23718"/>
                    <a:pt x="14645" y="23551"/>
                    <a:pt x="14445" y="23551"/>
                  </a:cubicBezTo>
                  <a:close/>
                  <a:moveTo>
                    <a:pt x="17247" y="27321"/>
                  </a:moveTo>
                  <a:lnTo>
                    <a:pt x="17247" y="27321"/>
                  </a:lnTo>
                  <a:cubicBezTo>
                    <a:pt x="17046" y="27354"/>
                    <a:pt x="16880" y="27487"/>
                    <a:pt x="16880" y="27687"/>
                  </a:cubicBezTo>
                  <a:cubicBezTo>
                    <a:pt x="16880" y="27788"/>
                    <a:pt x="16880" y="27854"/>
                    <a:pt x="16946" y="27921"/>
                  </a:cubicBezTo>
                  <a:lnTo>
                    <a:pt x="17247" y="27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 flipH="1">
              <a:off x="1606080" y="3438651"/>
              <a:ext cx="342328" cy="102750"/>
            </a:xfrm>
            <a:custGeom>
              <a:rect b="b" l="l" r="r" t="t"/>
              <a:pathLst>
                <a:path extrusionOk="0" h="4619" w="15389">
                  <a:moveTo>
                    <a:pt x="7239" y="1"/>
                  </a:moveTo>
                  <a:cubicBezTo>
                    <a:pt x="6714" y="1"/>
                    <a:pt x="6198" y="67"/>
                    <a:pt x="5704" y="216"/>
                  </a:cubicBezTo>
                  <a:cubicBezTo>
                    <a:pt x="1635" y="1416"/>
                    <a:pt x="0" y="4619"/>
                    <a:pt x="1135" y="4619"/>
                  </a:cubicBezTo>
                  <a:lnTo>
                    <a:pt x="14244" y="4619"/>
                  </a:lnTo>
                  <a:cubicBezTo>
                    <a:pt x="15389" y="3562"/>
                    <a:pt x="11085" y="1"/>
                    <a:pt x="723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 flipH="1">
              <a:off x="1696839" y="3464211"/>
              <a:ext cx="49740" cy="77190"/>
            </a:xfrm>
            <a:custGeom>
              <a:rect b="b" l="l" r="r" t="t"/>
              <a:pathLst>
                <a:path extrusionOk="0" h="3470" w="2236">
                  <a:moveTo>
                    <a:pt x="2235" y="1"/>
                  </a:moveTo>
                  <a:lnTo>
                    <a:pt x="2235" y="1"/>
                  </a:lnTo>
                  <a:cubicBezTo>
                    <a:pt x="1902" y="101"/>
                    <a:pt x="1535" y="267"/>
                    <a:pt x="1268" y="501"/>
                  </a:cubicBezTo>
                  <a:cubicBezTo>
                    <a:pt x="968" y="734"/>
                    <a:pt x="734" y="1035"/>
                    <a:pt x="534" y="1335"/>
                  </a:cubicBezTo>
                  <a:cubicBezTo>
                    <a:pt x="334" y="1668"/>
                    <a:pt x="201" y="2002"/>
                    <a:pt x="134" y="2369"/>
                  </a:cubicBezTo>
                  <a:cubicBezTo>
                    <a:pt x="34" y="2736"/>
                    <a:pt x="1" y="3103"/>
                    <a:pt x="34" y="3470"/>
                  </a:cubicBezTo>
                  <a:cubicBezTo>
                    <a:pt x="267" y="2803"/>
                    <a:pt x="534" y="2169"/>
                    <a:pt x="901" y="1568"/>
                  </a:cubicBezTo>
                  <a:cubicBezTo>
                    <a:pt x="1068" y="1268"/>
                    <a:pt x="1268" y="968"/>
                    <a:pt x="1502" y="734"/>
                  </a:cubicBezTo>
                  <a:cubicBezTo>
                    <a:pt x="1735" y="468"/>
                    <a:pt x="1969" y="234"/>
                    <a:pt x="2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 flipH="1">
              <a:off x="1631550" y="3473865"/>
              <a:ext cx="80149" cy="67536"/>
            </a:xfrm>
            <a:custGeom>
              <a:rect b="b" l="l" r="r" t="t"/>
              <a:pathLst>
                <a:path extrusionOk="0" h="3036" w="3603">
                  <a:moveTo>
                    <a:pt x="0" y="0"/>
                  </a:moveTo>
                  <a:cubicBezTo>
                    <a:pt x="701" y="467"/>
                    <a:pt x="1368" y="867"/>
                    <a:pt x="2002" y="1334"/>
                  </a:cubicBezTo>
                  <a:cubicBezTo>
                    <a:pt x="2335" y="1568"/>
                    <a:pt x="2636" y="1801"/>
                    <a:pt x="2936" y="2068"/>
                  </a:cubicBezTo>
                  <a:cubicBezTo>
                    <a:pt x="3203" y="2335"/>
                    <a:pt x="3436" y="2669"/>
                    <a:pt x="3603" y="3036"/>
                  </a:cubicBezTo>
                  <a:cubicBezTo>
                    <a:pt x="3603" y="2602"/>
                    <a:pt x="3436" y="2168"/>
                    <a:pt x="3169" y="1868"/>
                  </a:cubicBezTo>
                  <a:cubicBezTo>
                    <a:pt x="2902" y="1535"/>
                    <a:pt x="2602" y="1234"/>
                    <a:pt x="2269" y="1001"/>
                  </a:cubicBezTo>
                  <a:cubicBezTo>
                    <a:pt x="1902" y="767"/>
                    <a:pt x="1568" y="534"/>
                    <a:pt x="1168" y="367"/>
                  </a:cubicBezTo>
                  <a:cubicBezTo>
                    <a:pt x="801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 flipH="1">
              <a:off x="715145" y="2419430"/>
              <a:ext cx="1506342" cy="967635"/>
            </a:xfrm>
            <a:custGeom>
              <a:rect b="b" l="l" r="r" t="t"/>
              <a:pathLst>
                <a:path extrusionOk="0" h="43499" w="67716">
                  <a:moveTo>
                    <a:pt x="9308" y="1"/>
                  </a:moveTo>
                  <a:lnTo>
                    <a:pt x="1" y="43498"/>
                  </a:lnTo>
                  <a:lnTo>
                    <a:pt x="58409" y="43498"/>
                  </a:lnTo>
                  <a:lnTo>
                    <a:pt x="6771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 flipH="1">
              <a:off x="667652" y="2419430"/>
              <a:ext cx="1505586" cy="967635"/>
            </a:xfrm>
            <a:custGeom>
              <a:rect b="b" l="l" r="r" t="t"/>
              <a:pathLst>
                <a:path extrusionOk="0" h="43499" w="67682">
                  <a:moveTo>
                    <a:pt x="9273" y="1"/>
                  </a:moveTo>
                  <a:lnTo>
                    <a:pt x="0" y="43498"/>
                  </a:lnTo>
                  <a:lnTo>
                    <a:pt x="58409" y="43498"/>
                  </a:lnTo>
                  <a:lnTo>
                    <a:pt x="676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 flipH="1">
              <a:off x="1528400" y="2823087"/>
              <a:ext cx="77190" cy="216711"/>
            </a:xfrm>
            <a:custGeom>
              <a:rect b="b" l="l" r="r" t="t"/>
              <a:pathLst>
                <a:path extrusionOk="0" h="9742" w="3470">
                  <a:moveTo>
                    <a:pt x="2102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 flipH="1">
              <a:off x="1468294" y="2823087"/>
              <a:ext cx="77190" cy="216711"/>
            </a:xfrm>
            <a:custGeom>
              <a:rect b="b" l="l" r="r" t="t"/>
              <a:pathLst>
                <a:path extrusionOk="0" h="9742" w="3470">
                  <a:moveTo>
                    <a:pt x="2102" y="1"/>
                  </a:moveTo>
                  <a:lnTo>
                    <a:pt x="0" y="9741"/>
                  </a:lnTo>
                  <a:lnTo>
                    <a:pt x="1401" y="9741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 flipH="1">
              <a:off x="1408188" y="2823087"/>
              <a:ext cx="77190" cy="216711"/>
            </a:xfrm>
            <a:custGeom>
              <a:rect b="b" l="l" r="r" t="t"/>
              <a:pathLst>
                <a:path extrusionOk="0" h="9742" w="3470">
                  <a:moveTo>
                    <a:pt x="2102" y="1"/>
                  </a:moveTo>
                  <a:lnTo>
                    <a:pt x="0" y="9741"/>
                  </a:lnTo>
                  <a:lnTo>
                    <a:pt x="1401" y="9741"/>
                  </a:lnTo>
                  <a:lnTo>
                    <a:pt x="34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 flipH="1">
              <a:off x="1348082" y="2823087"/>
              <a:ext cx="76456" cy="216711"/>
            </a:xfrm>
            <a:custGeom>
              <a:rect b="b" l="l" r="r" t="t"/>
              <a:pathLst>
                <a:path extrusionOk="0" h="9742" w="3437">
                  <a:moveTo>
                    <a:pt x="2069" y="1"/>
                  </a:moveTo>
                  <a:lnTo>
                    <a:pt x="1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 flipH="1">
              <a:off x="1287976" y="2823087"/>
              <a:ext cx="76456" cy="216711"/>
            </a:xfrm>
            <a:custGeom>
              <a:rect b="b" l="l" r="r" t="t"/>
              <a:pathLst>
                <a:path extrusionOk="0" h="9742" w="3437">
                  <a:moveTo>
                    <a:pt x="2069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 flipH="1">
              <a:off x="1227870" y="2823087"/>
              <a:ext cx="76456" cy="216711"/>
            </a:xfrm>
            <a:custGeom>
              <a:rect b="b" l="l" r="r" t="t"/>
              <a:pathLst>
                <a:path extrusionOk="0" h="9742" w="3437">
                  <a:moveTo>
                    <a:pt x="2069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 flipH="1">
              <a:off x="1167764" y="2823087"/>
              <a:ext cx="76456" cy="216711"/>
            </a:xfrm>
            <a:custGeom>
              <a:rect b="b" l="l" r="r" t="t"/>
              <a:pathLst>
                <a:path extrusionOk="0" h="9742" w="3437">
                  <a:moveTo>
                    <a:pt x="2068" y="1"/>
                  </a:moveTo>
                  <a:lnTo>
                    <a:pt x="0" y="9741"/>
                  </a:lnTo>
                  <a:lnTo>
                    <a:pt x="1368" y="9741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 flipH="1">
              <a:off x="1241239" y="3568829"/>
              <a:ext cx="639655" cy="70517"/>
            </a:xfrm>
            <a:custGeom>
              <a:rect b="b" l="l" r="r" t="t"/>
              <a:pathLst>
                <a:path extrusionOk="0" h="3170" w="28755">
                  <a:moveTo>
                    <a:pt x="28755" y="1"/>
                  </a:moveTo>
                  <a:lnTo>
                    <a:pt x="1" y="935"/>
                  </a:lnTo>
                  <a:lnTo>
                    <a:pt x="1" y="3170"/>
                  </a:lnTo>
                  <a:lnTo>
                    <a:pt x="28755" y="3170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 flipH="1">
              <a:off x="1067595" y="3097657"/>
              <a:ext cx="549874" cy="541688"/>
            </a:xfrm>
            <a:custGeom>
              <a:rect b="b" l="l" r="r" t="t"/>
              <a:pathLst>
                <a:path extrusionOk="0" h="24351" w="24719">
                  <a:moveTo>
                    <a:pt x="1" y="0"/>
                  </a:moveTo>
                  <a:lnTo>
                    <a:pt x="9274" y="24351"/>
                  </a:lnTo>
                  <a:lnTo>
                    <a:pt x="24718" y="24351"/>
                  </a:lnTo>
                  <a:lnTo>
                    <a:pt x="1541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 flipH="1">
              <a:off x="1011204" y="3097657"/>
              <a:ext cx="549874" cy="541688"/>
            </a:xfrm>
            <a:custGeom>
              <a:rect b="b" l="l" r="r" t="t"/>
              <a:pathLst>
                <a:path extrusionOk="0" h="24351" w="24719">
                  <a:moveTo>
                    <a:pt x="1" y="0"/>
                  </a:moveTo>
                  <a:lnTo>
                    <a:pt x="9307" y="24351"/>
                  </a:lnTo>
                  <a:lnTo>
                    <a:pt x="24719" y="24351"/>
                  </a:lnTo>
                  <a:lnTo>
                    <a:pt x="154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 flipH="1">
              <a:off x="1989939" y="3520602"/>
              <a:ext cx="810319" cy="75722"/>
            </a:xfrm>
            <a:custGeom>
              <a:rect b="b" l="l" r="r" t="t"/>
              <a:pathLst>
                <a:path extrusionOk="0" h="3404" w="36427">
                  <a:moveTo>
                    <a:pt x="36426" y="1"/>
                  </a:moveTo>
                  <a:lnTo>
                    <a:pt x="0" y="1001"/>
                  </a:lnTo>
                  <a:lnTo>
                    <a:pt x="0" y="3403"/>
                  </a:lnTo>
                  <a:lnTo>
                    <a:pt x="36426" y="3403"/>
                  </a:lnTo>
                  <a:lnTo>
                    <a:pt x="364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5"/>
          <p:cNvSpPr txBox="1"/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1134" name="Google Shape;1134;p35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35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6" name="Google Shape;1136;p35"/>
          <p:cNvGrpSpPr/>
          <p:nvPr/>
        </p:nvGrpSpPr>
        <p:grpSpPr>
          <a:xfrm>
            <a:off x="657068" y="1290043"/>
            <a:ext cx="4749561" cy="3201168"/>
            <a:chOff x="757875" y="1089975"/>
            <a:chExt cx="6084500" cy="3626975"/>
          </a:xfrm>
        </p:grpSpPr>
        <p:sp>
          <p:nvSpPr>
            <p:cNvPr id="1137" name="Google Shape;1137;p35"/>
            <p:cNvSpPr/>
            <p:nvPr/>
          </p:nvSpPr>
          <p:spPr>
            <a:xfrm>
              <a:off x="6419850" y="3387875"/>
              <a:ext cx="258375" cy="114775"/>
            </a:xfrm>
            <a:custGeom>
              <a:rect b="b" l="l" r="r" t="t"/>
              <a:pathLst>
                <a:path extrusionOk="0" h="4591" w="10335">
                  <a:moveTo>
                    <a:pt x="0" y="1"/>
                  </a:moveTo>
                  <a:lnTo>
                    <a:pt x="0" y="183"/>
                  </a:lnTo>
                  <a:lnTo>
                    <a:pt x="0" y="4438"/>
                  </a:lnTo>
                  <a:lnTo>
                    <a:pt x="0" y="4590"/>
                  </a:lnTo>
                  <a:lnTo>
                    <a:pt x="2705" y="4590"/>
                  </a:lnTo>
                  <a:lnTo>
                    <a:pt x="5259" y="4530"/>
                  </a:lnTo>
                  <a:lnTo>
                    <a:pt x="10243" y="4438"/>
                  </a:lnTo>
                  <a:lnTo>
                    <a:pt x="5167" y="4317"/>
                  </a:lnTo>
                  <a:lnTo>
                    <a:pt x="2675" y="4286"/>
                  </a:lnTo>
                  <a:cubicBezTo>
                    <a:pt x="1877" y="4258"/>
                    <a:pt x="1105" y="4256"/>
                    <a:pt x="336" y="4256"/>
                  </a:cubicBezTo>
                  <a:lnTo>
                    <a:pt x="336" y="4256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5198" y="335"/>
                  </a:lnTo>
                  <a:cubicBezTo>
                    <a:pt x="6830" y="335"/>
                    <a:pt x="8492" y="306"/>
                    <a:pt x="10126" y="276"/>
                  </a:cubicBezTo>
                  <a:lnTo>
                    <a:pt x="10126" y="276"/>
                  </a:lnTo>
                  <a:cubicBezTo>
                    <a:pt x="10152" y="944"/>
                    <a:pt x="10154" y="1612"/>
                    <a:pt x="10183" y="2280"/>
                  </a:cubicBezTo>
                  <a:lnTo>
                    <a:pt x="10243" y="4438"/>
                  </a:lnTo>
                  <a:lnTo>
                    <a:pt x="10274" y="2341"/>
                  </a:lnTo>
                  <a:cubicBezTo>
                    <a:pt x="10304" y="1612"/>
                    <a:pt x="10335" y="912"/>
                    <a:pt x="10335" y="183"/>
                  </a:cubicBezTo>
                  <a:lnTo>
                    <a:pt x="10335" y="92"/>
                  </a:lnTo>
                  <a:lnTo>
                    <a:pt x="10274" y="92"/>
                  </a:lnTo>
                  <a:cubicBezTo>
                    <a:pt x="8572" y="61"/>
                    <a:pt x="6900" y="1"/>
                    <a:pt x="52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6279250" y="3521625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0275" y="4438"/>
                  </a:moveTo>
                  <a:lnTo>
                    <a:pt x="10275" y="4438"/>
                  </a:lnTo>
                  <a:lnTo>
                    <a:pt x="10275" y="4438"/>
                  </a:lnTo>
                  <a:close/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14" y="4620"/>
                  </a:lnTo>
                  <a:cubicBezTo>
                    <a:pt x="624" y="4605"/>
                    <a:pt x="1042" y="4605"/>
                    <a:pt x="1464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75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7" y="4286"/>
                  </a:lnTo>
                  <a:lnTo>
                    <a:pt x="394" y="394"/>
                  </a:lnTo>
                  <a:lnTo>
                    <a:pt x="394" y="394"/>
                  </a:lnTo>
                  <a:lnTo>
                    <a:pt x="5229" y="365"/>
                  </a:lnTo>
                  <a:cubicBezTo>
                    <a:pt x="6861" y="365"/>
                    <a:pt x="8493" y="307"/>
                    <a:pt x="10153" y="304"/>
                  </a:cubicBezTo>
                  <a:lnTo>
                    <a:pt x="10153" y="304"/>
                  </a:lnTo>
                  <a:cubicBezTo>
                    <a:pt x="10157" y="963"/>
                    <a:pt x="10185" y="1623"/>
                    <a:pt x="10214" y="2310"/>
                  </a:cubicBezTo>
                  <a:lnTo>
                    <a:pt x="10275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6559650" y="3521625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" y="0"/>
                  </a:moveTo>
                  <a:lnTo>
                    <a:pt x="1" y="183"/>
                  </a:lnTo>
                  <a:lnTo>
                    <a:pt x="31" y="4438"/>
                  </a:lnTo>
                  <a:lnTo>
                    <a:pt x="31" y="4620"/>
                  </a:lnTo>
                  <a:lnTo>
                    <a:pt x="183" y="4620"/>
                  </a:lnTo>
                  <a:cubicBezTo>
                    <a:pt x="609" y="4605"/>
                    <a:pt x="1034" y="4605"/>
                    <a:pt x="1460" y="4605"/>
                  </a:cubicBezTo>
                  <a:cubicBezTo>
                    <a:pt x="1885" y="4605"/>
                    <a:pt x="2311" y="4605"/>
                    <a:pt x="2736" y="4590"/>
                  </a:cubicBezTo>
                  <a:lnTo>
                    <a:pt x="5259" y="4560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10244" y="4438"/>
                  </a:lnTo>
                  <a:lnTo>
                    <a:pt x="5199" y="4347"/>
                  </a:lnTo>
                  <a:lnTo>
                    <a:pt x="2676" y="4286"/>
                  </a:lnTo>
                  <a:lnTo>
                    <a:pt x="366" y="4286"/>
                  </a:lnTo>
                  <a:lnTo>
                    <a:pt x="366" y="394"/>
                  </a:lnTo>
                  <a:lnTo>
                    <a:pt x="366" y="394"/>
                  </a:lnTo>
                  <a:lnTo>
                    <a:pt x="5229" y="365"/>
                  </a:lnTo>
                  <a:cubicBezTo>
                    <a:pt x="6870" y="365"/>
                    <a:pt x="8512" y="306"/>
                    <a:pt x="10154" y="304"/>
                  </a:cubicBezTo>
                  <a:lnTo>
                    <a:pt x="10154" y="304"/>
                  </a:lnTo>
                  <a:cubicBezTo>
                    <a:pt x="10160" y="963"/>
                    <a:pt x="10214" y="1623"/>
                    <a:pt x="10214" y="2310"/>
                  </a:cubicBezTo>
                  <a:lnTo>
                    <a:pt x="10244" y="4438"/>
                  </a:lnTo>
                  <a:lnTo>
                    <a:pt x="10305" y="2341"/>
                  </a:lnTo>
                  <a:cubicBezTo>
                    <a:pt x="10335" y="1642"/>
                    <a:pt x="10366" y="912"/>
                    <a:pt x="10366" y="18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2832375" y="2216900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" y="0"/>
                  </a:moveTo>
                  <a:lnTo>
                    <a:pt x="1" y="213"/>
                  </a:lnTo>
                  <a:lnTo>
                    <a:pt x="31" y="4468"/>
                  </a:lnTo>
                  <a:lnTo>
                    <a:pt x="31" y="4620"/>
                  </a:lnTo>
                  <a:lnTo>
                    <a:pt x="2737" y="4620"/>
                  </a:lnTo>
                  <a:lnTo>
                    <a:pt x="5290" y="4590"/>
                  </a:lnTo>
                  <a:lnTo>
                    <a:pt x="10275" y="4468"/>
                  </a:lnTo>
                  <a:lnTo>
                    <a:pt x="5199" y="4377"/>
                  </a:lnTo>
                  <a:lnTo>
                    <a:pt x="2706" y="4347"/>
                  </a:lnTo>
                  <a:cubicBezTo>
                    <a:pt x="1908" y="4318"/>
                    <a:pt x="1137" y="4316"/>
                    <a:pt x="367" y="4316"/>
                  </a:cubicBezTo>
                  <a:lnTo>
                    <a:pt x="367" y="4316"/>
                  </a:lnTo>
                  <a:lnTo>
                    <a:pt x="395" y="424"/>
                  </a:lnTo>
                  <a:lnTo>
                    <a:pt x="395" y="424"/>
                  </a:lnTo>
                  <a:lnTo>
                    <a:pt x="5229" y="395"/>
                  </a:lnTo>
                  <a:cubicBezTo>
                    <a:pt x="6862" y="395"/>
                    <a:pt x="8523" y="337"/>
                    <a:pt x="10157" y="334"/>
                  </a:cubicBezTo>
                  <a:lnTo>
                    <a:pt x="10157" y="334"/>
                  </a:lnTo>
                  <a:cubicBezTo>
                    <a:pt x="10186" y="1003"/>
                    <a:pt x="10214" y="1672"/>
                    <a:pt x="10214" y="2340"/>
                  </a:cubicBezTo>
                  <a:lnTo>
                    <a:pt x="10275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75" y="91"/>
                  </a:lnTo>
                  <a:cubicBezTo>
                    <a:pt x="8573" y="91"/>
                    <a:pt x="6901" y="30"/>
                    <a:pt x="5229" y="30"/>
                  </a:cubicBezTo>
                  <a:lnTo>
                    <a:pt x="21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2693325" y="2351400"/>
              <a:ext cx="258400" cy="115525"/>
            </a:xfrm>
            <a:custGeom>
              <a:rect b="b" l="l" r="r" t="t"/>
              <a:pathLst>
                <a:path extrusionOk="0" h="4621" w="10336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29" y="4559"/>
                  </a:lnTo>
                  <a:lnTo>
                    <a:pt x="10213" y="4468"/>
                  </a:lnTo>
                  <a:lnTo>
                    <a:pt x="5137" y="4347"/>
                  </a:lnTo>
                  <a:lnTo>
                    <a:pt x="2645" y="4316"/>
                  </a:lnTo>
                  <a:cubicBezTo>
                    <a:pt x="1883" y="4288"/>
                    <a:pt x="1122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40" y="365"/>
                    <a:pt x="8481" y="335"/>
                    <a:pt x="10122" y="306"/>
                  </a:cubicBezTo>
                  <a:lnTo>
                    <a:pt x="10122" y="306"/>
                  </a:lnTo>
                  <a:cubicBezTo>
                    <a:pt x="10125" y="974"/>
                    <a:pt x="10154" y="1642"/>
                    <a:pt x="10183" y="2310"/>
                  </a:cubicBezTo>
                  <a:lnTo>
                    <a:pt x="10213" y="4468"/>
                  </a:lnTo>
                  <a:lnTo>
                    <a:pt x="10305" y="2341"/>
                  </a:lnTo>
                  <a:cubicBezTo>
                    <a:pt x="10305" y="1611"/>
                    <a:pt x="10335" y="912"/>
                    <a:pt x="10335" y="182"/>
                  </a:cubicBezTo>
                  <a:lnTo>
                    <a:pt x="1033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2973725" y="2351400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" y="0"/>
                  </a:moveTo>
                  <a:lnTo>
                    <a:pt x="1" y="213"/>
                  </a:lnTo>
                  <a:lnTo>
                    <a:pt x="1" y="446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59"/>
                  </a:lnTo>
                  <a:lnTo>
                    <a:pt x="10244" y="4468"/>
                  </a:lnTo>
                  <a:lnTo>
                    <a:pt x="5168" y="4347"/>
                  </a:lnTo>
                  <a:lnTo>
                    <a:pt x="2675" y="4316"/>
                  </a:lnTo>
                  <a:cubicBezTo>
                    <a:pt x="1877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1" y="365"/>
                    <a:pt x="8492" y="336"/>
                    <a:pt x="10126" y="306"/>
                  </a:cubicBezTo>
                  <a:lnTo>
                    <a:pt x="10126" y="306"/>
                  </a:lnTo>
                  <a:cubicBezTo>
                    <a:pt x="10153" y="974"/>
                    <a:pt x="10154" y="1642"/>
                    <a:pt x="10183" y="2310"/>
                  </a:cubicBezTo>
                  <a:lnTo>
                    <a:pt x="10244" y="4468"/>
                  </a:lnTo>
                  <a:lnTo>
                    <a:pt x="10305" y="2341"/>
                  </a:lnTo>
                  <a:cubicBezTo>
                    <a:pt x="10335" y="1611"/>
                    <a:pt x="10365" y="912"/>
                    <a:pt x="10365" y="182"/>
                  </a:cubicBezTo>
                  <a:lnTo>
                    <a:pt x="10365" y="91"/>
                  </a:lnTo>
                  <a:lnTo>
                    <a:pt x="10244" y="91"/>
                  </a:lnTo>
                  <a:cubicBezTo>
                    <a:pt x="8572" y="61"/>
                    <a:pt x="6900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1162900" y="3016300"/>
              <a:ext cx="257625" cy="114750"/>
            </a:xfrm>
            <a:custGeom>
              <a:rect b="b" l="l" r="r" t="t"/>
              <a:pathLst>
                <a:path extrusionOk="0" h="4590" w="10305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590"/>
                  </a:lnTo>
                  <a:lnTo>
                    <a:pt x="2706" y="4590"/>
                  </a:lnTo>
                  <a:lnTo>
                    <a:pt x="5229" y="4529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10214" y="4438"/>
                  </a:lnTo>
                  <a:lnTo>
                    <a:pt x="5137" y="4347"/>
                  </a:lnTo>
                  <a:lnTo>
                    <a:pt x="2645" y="4286"/>
                  </a:lnTo>
                  <a:lnTo>
                    <a:pt x="335" y="4286"/>
                  </a:lnTo>
                  <a:lnTo>
                    <a:pt x="335" y="393"/>
                  </a:lnTo>
                  <a:lnTo>
                    <a:pt x="335" y="393"/>
                  </a:lnTo>
                  <a:lnTo>
                    <a:pt x="5198" y="335"/>
                  </a:lnTo>
                  <a:cubicBezTo>
                    <a:pt x="6840" y="335"/>
                    <a:pt x="8481" y="305"/>
                    <a:pt x="10123" y="275"/>
                  </a:cubicBezTo>
                  <a:lnTo>
                    <a:pt x="10123" y="275"/>
                  </a:lnTo>
                  <a:cubicBezTo>
                    <a:pt x="10125" y="944"/>
                    <a:pt x="10153" y="1612"/>
                    <a:pt x="10153" y="2280"/>
                  </a:cubicBezTo>
                  <a:lnTo>
                    <a:pt x="10214" y="4438"/>
                  </a:lnTo>
                  <a:lnTo>
                    <a:pt x="10274" y="2310"/>
                  </a:lnTo>
                  <a:cubicBezTo>
                    <a:pt x="10274" y="1611"/>
                    <a:pt x="10305" y="882"/>
                    <a:pt x="10305" y="152"/>
                  </a:cubicBezTo>
                  <a:lnTo>
                    <a:pt x="10305" y="61"/>
                  </a:lnTo>
                  <a:lnTo>
                    <a:pt x="10214" y="61"/>
                  </a:lnTo>
                  <a:cubicBezTo>
                    <a:pt x="8542" y="31"/>
                    <a:pt x="6870" y="0"/>
                    <a:pt x="519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6405400" y="2122650"/>
              <a:ext cx="258400" cy="115550"/>
            </a:xfrm>
            <a:custGeom>
              <a:rect b="b" l="l" r="r" t="t"/>
              <a:pathLst>
                <a:path extrusionOk="0" h="4622" w="10336">
                  <a:moveTo>
                    <a:pt x="1" y="1"/>
                  </a:moveTo>
                  <a:lnTo>
                    <a:pt x="1" y="183"/>
                  </a:lnTo>
                  <a:lnTo>
                    <a:pt x="1" y="4439"/>
                  </a:lnTo>
                  <a:lnTo>
                    <a:pt x="1" y="4621"/>
                  </a:lnTo>
                  <a:lnTo>
                    <a:pt x="183" y="4621"/>
                  </a:lnTo>
                  <a:cubicBezTo>
                    <a:pt x="608" y="4606"/>
                    <a:pt x="1034" y="4606"/>
                    <a:pt x="1456" y="4606"/>
                  </a:cubicBezTo>
                  <a:cubicBezTo>
                    <a:pt x="1877" y="4606"/>
                    <a:pt x="2295" y="4606"/>
                    <a:pt x="2706" y="4591"/>
                  </a:cubicBezTo>
                  <a:lnTo>
                    <a:pt x="5259" y="4560"/>
                  </a:lnTo>
                  <a:lnTo>
                    <a:pt x="10244" y="4439"/>
                  </a:lnTo>
                  <a:lnTo>
                    <a:pt x="5168" y="4348"/>
                  </a:lnTo>
                  <a:lnTo>
                    <a:pt x="2645" y="4287"/>
                  </a:lnTo>
                  <a:lnTo>
                    <a:pt x="336" y="4287"/>
                  </a:lnTo>
                  <a:lnTo>
                    <a:pt x="364" y="395"/>
                  </a:lnTo>
                  <a:lnTo>
                    <a:pt x="364" y="395"/>
                  </a:lnTo>
                  <a:lnTo>
                    <a:pt x="5198" y="366"/>
                  </a:lnTo>
                  <a:cubicBezTo>
                    <a:pt x="6830" y="366"/>
                    <a:pt x="8462" y="308"/>
                    <a:pt x="10123" y="305"/>
                  </a:cubicBezTo>
                  <a:lnTo>
                    <a:pt x="10123" y="305"/>
                  </a:lnTo>
                  <a:cubicBezTo>
                    <a:pt x="10126" y="964"/>
                    <a:pt x="10154" y="1624"/>
                    <a:pt x="10183" y="2311"/>
                  </a:cubicBezTo>
                  <a:lnTo>
                    <a:pt x="10244" y="4439"/>
                  </a:lnTo>
                  <a:lnTo>
                    <a:pt x="10305" y="2341"/>
                  </a:lnTo>
                  <a:cubicBezTo>
                    <a:pt x="10305" y="1642"/>
                    <a:pt x="10335" y="913"/>
                    <a:pt x="10335" y="214"/>
                  </a:cubicBezTo>
                  <a:lnTo>
                    <a:pt x="10335" y="92"/>
                  </a:lnTo>
                  <a:lnTo>
                    <a:pt x="10244" y="92"/>
                  </a:lnTo>
                  <a:cubicBezTo>
                    <a:pt x="8572" y="62"/>
                    <a:pt x="6900" y="31"/>
                    <a:pt x="5229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6405400" y="1089975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" y="0"/>
                  </a:moveTo>
                  <a:lnTo>
                    <a:pt x="1" y="183"/>
                  </a:lnTo>
                  <a:lnTo>
                    <a:pt x="1" y="4438"/>
                  </a:lnTo>
                  <a:lnTo>
                    <a:pt x="1" y="4621"/>
                  </a:lnTo>
                  <a:lnTo>
                    <a:pt x="2706" y="4621"/>
                  </a:lnTo>
                  <a:lnTo>
                    <a:pt x="5259" y="4560"/>
                  </a:lnTo>
                  <a:lnTo>
                    <a:pt x="10244" y="4469"/>
                  </a:lnTo>
                  <a:lnTo>
                    <a:pt x="5168" y="4347"/>
                  </a:lnTo>
                  <a:lnTo>
                    <a:pt x="2645" y="4317"/>
                  </a:lnTo>
                  <a:cubicBezTo>
                    <a:pt x="1875" y="4288"/>
                    <a:pt x="1106" y="4286"/>
                    <a:pt x="336" y="4286"/>
                  </a:cubicBezTo>
                  <a:lnTo>
                    <a:pt x="336" y="4286"/>
                  </a:lnTo>
                  <a:lnTo>
                    <a:pt x="364" y="394"/>
                  </a:lnTo>
                  <a:lnTo>
                    <a:pt x="364" y="394"/>
                  </a:lnTo>
                  <a:lnTo>
                    <a:pt x="5198" y="365"/>
                  </a:lnTo>
                  <a:cubicBezTo>
                    <a:pt x="6830" y="365"/>
                    <a:pt x="8462" y="307"/>
                    <a:pt x="10122" y="304"/>
                  </a:cubicBezTo>
                  <a:lnTo>
                    <a:pt x="10122" y="304"/>
                  </a:lnTo>
                  <a:cubicBezTo>
                    <a:pt x="10125" y="973"/>
                    <a:pt x="10154" y="1642"/>
                    <a:pt x="10183" y="2310"/>
                  </a:cubicBezTo>
                  <a:lnTo>
                    <a:pt x="10244" y="4469"/>
                  </a:lnTo>
                  <a:lnTo>
                    <a:pt x="10305" y="2341"/>
                  </a:lnTo>
                  <a:cubicBezTo>
                    <a:pt x="10335" y="1642"/>
                    <a:pt x="10365" y="912"/>
                    <a:pt x="10365" y="183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61"/>
                    <a:pt x="6900" y="31"/>
                    <a:pt x="5229" y="31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6545975" y="1223725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1" y="0"/>
                  </a:moveTo>
                  <a:lnTo>
                    <a:pt x="1" y="213"/>
                  </a:lnTo>
                  <a:lnTo>
                    <a:pt x="1" y="4438"/>
                  </a:lnTo>
                  <a:lnTo>
                    <a:pt x="1" y="4620"/>
                  </a:lnTo>
                  <a:lnTo>
                    <a:pt x="2706" y="4620"/>
                  </a:lnTo>
                  <a:lnTo>
                    <a:pt x="5259" y="4590"/>
                  </a:lnTo>
                  <a:lnTo>
                    <a:pt x="10244" y="4468"/>
                  </a:lnTo>
                  <a:lnTo>
                    <a:pt x="5168" y="4377"/>
                  </a:lnTo>
                  <a:lnTo>
                    <a:pt x="2645" y="4316"/>
                  </a:lnTo>
                  <a:lnTo>
                    <a:pt x="336" y="4316"/>
                  </a:lnTo>
                  <a:lnTo>
                    <a:pt x="364" y="424"/>
                  </a:lnTo>
                  <a:lnTo>
                    <a:pt x="364" y="424"/>
                  </a:lnTo>
                  <a:lnTo>
                    <a:pt x="5198" y="395"/>
                  </a:lnTo>
                  <a:cubicBezTo>
                    <a:pt x="6830" y="395"/>
                    <a:pt x="8462" y="337"/>
                    <a:pt x="10123" y="334"/>
                  </a:cubicBezTo>
                  <a:lnTo>
                    <a:pt x="10123" y="334"/>
                  </a:lnTo>
                  <a:cubicBezTo>
                    <a:pt x="10126" y="993"/>
                    <a:pt x="10155" y="1652"/>
                    <a:pt x="10183" y="2310"/>
                  </a:cubicBezTo>
                  <a:lnTo>
                    <a:pt x="10244" y="4468"/>
                  </a:lnTo>
                  <a:lnTo>
                    <a:pt x="10305" y="2340"/>
                  </a:lnTo>
                  <a:cubicBezTo>
                    <a:pt x="10335" y="1641"/>
                    <a:pt x="10366" y="912"/>
                    <a:pt x="10366" y="213"/>
                  </a:cubicBezTo>
                  <a:lnTo>
                    <a:pt x="10366" y="91"/>
                  </a:lnTo>
                  <a:lnTo>
                    <a:pt x="10244" y="91"/>
                  </a:lnTo>
                  <a:cubicBezTo>
                    <a:pt x="8572" y="61"/>
                    <a:pt x="6901" y="30"/>
                    <a:pt x="5229" y="30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881750" y="1090725"/>
              <a:ext cx="259150" cy="115525"/>
            </a:xfrm>
            <a:custGeom>
              <a:rect b="b" l="l" r="r" t="t"/>
              <a:pathLst>
                <a:path extrusionOk="0" h="4621" w="10366">
                  <a:moveTo>
                    <a:pt x="0" y="1"/>
                  </a:moveTo>
                  <a:lnTo>
                    <a:pt x="0" y="214"/>
                  </a:lnTo>
                  <a:lnTo>
                    <a:pt x="0" y="4469"/>
                  </a:lnTo>
                  <a:lnTo>
                    <a:pt x="0" y="4621"/>
                  </a:lnTo>
                  <a:lnTo>
                    <a:pt x="183" y="4621"/>
                  </a:lnTo>
                  <a:cubicBezTo>
                    <a:pt x="1034" y="4591"/>
                    <a:pt x="1885" y="4591"/>
                    <a:pt x="2736" y="4591"/>
                  </a:cubicBezTo>
                  <a:lnTo>
                    <a:pt x="5259" y="4560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10244" y="4469"/>
                  </a:lnTo>
                  <a:lnTo>
                    <a:pt x="5198" y="4317"/>
                  </a:lnTo>
                  <a:lnTo>
                    <a:pt x="2675" y="4287"/>
                  </a:lnTo>
                  <a:lnTo>
                    <a:pt x="365" y="4287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5198" y="366"/>
                  </a:lnTo>
                  <a:cubicBezTo>
                    <a:pt x="6860" y="366"/>
                    <a:pt x="8493" y="337"/>
                    <a:pt x="10126" y="307"/>
                  </a:cubicBezTo>
                  <a:lnTo>
                    <a:pt x="10126" y="307"/>
                  </a:lnTo>
                  <a:cubicBezTo>
                    <a:pt x="10155" y="972"/>
                    <a:pt x="10183" y="1614"/>
                    <a:pt x="10183" y="2311"/>
                  </a:cubicBezTo>
                  <a:lnTo>
                    <a:pt x="10244" y="4469"/>
                  </a:lnTo>
                  <a:lnTo>
                    <a:pt x="10304" y="2341"/>
                  </a:lnTo>
                  <a:cubicBezTo>
                    <a:pt x="10304" y="1642"/>
                    <a:pt x="10365" y="913"/>
                    <a:pt x="10365" y="214"/>
                  </a:cubicBezTo>
                  <a:lnTo>
                    <a:pt x="10365" y="92"/>
                  </a:lnTo>
                  <a:lnTo>
                    <a:pt x="10244" y="92"/>
                  </a:lnTo>
                  <a:cubicBezTo>
                    <a:pt x="8572" y="92"/>
                    <a:pt x="6900" y="31"/>
                    <a:pt x="5198" y="31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3441050" y="1183450"/>
              <a:ext cx="2631550" cy="1453675"/>
            </a:xfrm>
            <a:custGeom>
              <a:rect b="b" l="l" r="r" t="t"/>
              <a:pathLst>
                <a:path extrusionOk="0" h="58147" w="105262">
                  <a:moveTo>
                    <a:pt x="1" y="0"/>
                  </a:moveTo>
                  <a:lnTo>
                    <a:pt x="1" y="58147"/>
                  </a:lnTo>
                  <a:lnTo>
                    <a:pt x="105261" y="58147"/>
                  </a:lnTo>
                  <a:lnTo>
                    <a:pt x="1052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3441825" y="1397725"/>
              <a:ext cx="2630775" cy="1239400"/>
            </a:xfrm>
            <a:custGeom>
              <a:rect b="b" l="l" r="r" t="t"/>
              <a:pathLst>
                <a:path extrusionOk="0" h="49576" w="105231">
                  <a:moveTo>
                    <a:pt x="67388" y="1"/>
                  </a:moveTo>
                  <a:lnTo>
                    <a:pt x="67388" y="5259"/>
                  </a:lnTo>
                  <a:lnTo>
                    <a:pt x="61704" y="5259"/>
                  </a:lnTo>
                  <a:lnTo>
                    <a:pt x="61704" y="14499"/>
                  </a:lnTo>
                  <a:lnTo>
                    <a:pt x="53314" y="14499"/>
                  </a:lnTo>
                  <a:lnTo>
                    <a:pt x="53314" y="26658"/>
                  </a:lnTo>
                  <a:lnTo>
                    <a:pt x="50609" y="26658"/>
                  </a:lnTo>
                  <a:lnTo>
                    <a:pt x="50609" y="11703"/>
                  </a:lnTo>
                  <a:lnTo>
                    <a:pt x="41460" y="11703"/>
                  </a:lnTo>
                  <a:lnTo>
                    <a:pt x="41460" y="16718"/>
                  </a:lnTo>
                  <a:lnTo>
                    <a:pt x="39879" y="16718"/>
                  </a:lnTo>
                  <a:lnTo>
                    <a:pt x="39879" y="8724"/>
                  </a:lnTo>
                  <a:lnTo>
                    <a:pt x="34712" y="8724"/>
                  </a:lnTo>
                  <a:lnTo>
                    <a:pt x="34712" y="2341"/>
                  </a:lnTo>
                  <a:lnTo>
                    <a:pt x="24621" y="2341"/>
                  </a:lnTo>
                  <a:lnTo>
                    <a:pt x="24621" y="25654"/>
                  </a:lnTo>
                  <a:lnTo>
                    <a:pt x="23071" y="25654"/>
                  </a:lnTo>
                  <a:lnTo>
                    <a:pt x="23071" y="15715"/>
                  </a:lnTo>
                  <a:lnTo>
                    <a:pt x="11459" y="15715"/>
                  </a:lnTo>
                  <a:lnTo>
                    <a:pt x="11459" y="22007"/>
                  </a:lnTo>
                  <a:lnTo>
                    <a:pt x="9119" y="22007"/>
                  </a:lnTo>
                  <a:lnTo>
                    <a:pt x="9119" y="10913"/>
                  </a:lnTo>
                  <a:lnTo>
                    <a:pt x="0" y="10913"/>
                  </a:lnTo>
                  <a:lnTo>
                    <a:pt x="0" y="49576"/>
                  </a:lnTo>
                  <a:lnTo>
                    <a:pt x="105230" y="49576"/>
                  </a:lnTo>
                  <a:lnTo>
                    <a:pt x="105230" y="5897"/>
                  </a:lnTo>
                  <a:lnTo>
                    <a:pt x="99607" y="5897"/>
                  </a:lnTo>
                  <a:lnTo>
                    <a:pt x="99607" y="16141"/>
                  </a:lnTo>
                  <a:lnTo>
                    <a:pt x="88604" y="16141"/>
                  </a:lnTo>
                  <a:lnTo>
                    <a:pt x="88604" y="27509"/>
                  </a:lnTo>
                  <a:lnTo>
                    <a:pt x="87084" y="27509"/>
                  </a:lnTo>
                  <a:lnTo>
                    <a:pt x="87084" y="13587"/>
                  </a:lnTo>
                  <a:lnTo>
                    <a:pt x="76233" y="13587"/>
                  </a:lnTo>
                  <a:lnTo>
                    <a:pt x="76233" y="23314"/>
                  </a:lnTo>
                  <a:lnTo>
                    <a:pt x="73983" y="23314"/>
                  </a:lnTo>
                  <a:lnTo>
                    <a:pt x="7398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3469175" y="1705475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3536050" y="1705475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3602925" y="1705475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3469175" y="1785275"/>
              <a:ext cx="38775" cy="53225"/>
            </a:xfrm>
            <a:custGeom>
              <a:rect b="b" l="l" r="r" t="t"/>
              <a:pathLst>
                <a:path extrusionOk="0" h="2129" w="1551">
                  <a:moveTo>
                    <a:pt x="1" y="0"/>
                  </a:moveTo>
                  <a:lnTo>
                    <a:pt x="1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3536050" y="1785275"/>
              <a:ext cx="38775" cy="53225"/>
            </a:xfrm>
            <a:custGeom>
              <a:rect b="b" l="l" r="r" t="t"/>
              <a:pathLst>
                <a:path extrusionOk="0" h="2129" w="1551">
                  <a:moveTo>
                    <a:pt x="0" y="0"/>
                  </a:moveTo>
                  <a:lnTo>
                    <a:pt x="0" y="2128"/>
                  </a:lnTo>
                  <a:lnTo>
                    <a:pt x="1551" y="212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3602925" y="1785275"/>
              <a:ext cx="38775" cy="53225"/>
            </a:xfrm>
            <a:custGeom>
              <a:rect b="b" l="l" r="r" t="t"/>
              <a:pathLst>
                <a:path extrusionOk="0" h="2129" w="1551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3469175" y="1865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3536050" y="1865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3602925" y="1865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3469175" y="19448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3536050" y="19448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3602925" y="19448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4806575" y="17982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4873450" y="17982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4940325" y="17982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4806575" y="18643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4873450" y="18643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4940325" y="18643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4806575" y="19311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4873450" y="19311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4940325" y="19311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4806575" y="19972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4873450" y="19972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4940325" y="19972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4806575" y="20656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4873450" y="20656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4940325" y="20656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4806575" y="21340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4873450" y="2134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4940325" y="2134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4806575" y="22017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4873450" y="22017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4940325" y="22017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4806575" y="22700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873450" y="2270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4940325" y="2270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3761725" y="1824775"/>
              <a:ext cx="221925" cy="33475"/>
            </a:xfrm>
            <a:custGeom>
              <a:rect b="b" l="l" r="r" t="t"/>
              <a:pathLst>
                <a:path extrusionOk="0" h="1339" w="8877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3761725" y="1889375"/>
              <a:ext cx="221925" cy="32700"/>
            </a:xfrm>
            <a:custGeom>
              <a:rect b="b" l="l" r="r" t="t"/>
              <a:pathLst>
                <a:path extrusionOk="0" h="1308" w="8877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3761725" y="1953200"/>
              <a:ext cx="221925" cy="33475"/>
            </a:xfrm>
            <a:custGeom>
              <a:rect b="b" l="l" r="r" t="t"/>
              <a:pathLst>
                <a:path extrusionOk="0" h="1339" w="8877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3761725" y="2017800"/>
              <a:ext cx="221925" cy="32700"/>
            </a:xfrm>
            <a:custGeom>
              <a:rect b="b" l="l" r="r" t="t"/>
              <a:pathLst>
                <a:path extrusionOk="0" h="1308" w="8877">
                  <a:moveTo>
                    <a:pt x="1" y="0"/>
                  </a:moveTo>
                  <a:lnTo>
                    <a:pt x="1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3761725" y="2081625"/>
              <a:ext cx="221925" cy="33475"/>
            </a:xfrm>
            <a:custGeom>
              <a:rect b="b" l="l" r="r" t="t"/>
              <a:pathLst>
                <a:path extrusionOk="0" h="1339" w="8877">
                  <a:moveTo>
                    <a:pt x="1" y="1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3761725" y="2146225"/>
              <a:ext cx="221925" cy="33450"/>
            </a:xfrm>
            <a:custGeom>
              <a:rect b="b" l="l" r="r" t="t"/>
              <a:pathLst>
                <a:path extrusionOk="0" h="1338" w="8877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3761725" y="2210800"/>
              <a:ext cx="221925" cy="32700"/>
            </a:xfrm>
            <a:custGeom>
              <a:rect b="b" l="l" r="r" t="t"/>
              <a:pathLst>
                <a:path extrusionOk="0" h="1308" w="8877">
                  <a:moveTo>
                    <a:pt x="1" y="1"/>
                  </a:moveTo>
                  <a:lnTo>
                    <a:pt x="1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3761725" y="2274650"/>
              <a:ext cx="221925" cy="33450"/>
            </a:xfrm>
            <a:custGeom>
              <a:rect b="b" l="l" r="r" t="t"/>
              <a:pathLst>
                <a:path extrusionOk="0" h="1338" w="8877">
                  <a:moveTo>
                    <a:pt x="1" y="0"/>
                  </a:moveTo>
                  <a:lnTo>
                    <a:pt x="1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5380300" y="1768550"/>
              <a:ext cx="204450" cy="32700"/>
            </a:xfrm>
            <a:custGeom>
              <a:rect b="b" l="l" r="r" t="t"/>
              <a:pathLst>
                <a:path extrusionOk="0" h="1308" w="8178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5380300" y="1832375"/>
              <a:ext cx="204450" cy="33475"/>
            </a:xfrm>
            <a:custGeom>
              <a:rect b="b" l="l" r="r" t="t"/>
              <a:pathLst>
                <a:path extrusionOk="0" h="1339" w="8178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5380300" y="1896975"/>
              <a:ext cx="204450" cy="33450"/>
            </a:xfrm>
            <a:custGeom>
              <a:rect b="b" l="l" r="r" t="t"/>
              <a:pathLst>
                <a:path extrusionOk="0" h="1338" w="8178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5380300" y="1961575"/>
              <a:ext cx="204450" cy="32700"/>
            </a:xfrm>
            <a:custGeom>
              <a:rect b="b" l="l" r="r" t="t"/>
              <a:pathLst>
                <a:path extrusionOk="0" h="1308" w="8178">
                  <a:moveTo>
                    <a:pt x="1" y="0"/>
                  </a:moveTo>
                  <a:lnTo>
                    <a:pt x="1" y="1307"/>
                  </a:lnTo>
                  <a:lnTo>
                    <a:pt x="8177" y="1307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5380300" y="2025400"/>
              <a:ext cx="204450" cy="33450"/>
            </a:xfrm>
            <a:custGeom>
              <a:rect b="b" l="l" r="r" t="t"/>
              <a:pathLst>
                <a:path extrusionOk="0" h="1338" w="8178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5380300" y="2089975"/>
              <a:ext cx="204450" cy="33475"/>
            </a:xfrm>
            <a:custGeom>
              <a:rect b="b" l="l" r="r" t="t"/>
              <a:pathLst>
                <a:path extrusionOk="0" h="1339" w="8178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5380300" y="2154575"/>
              <a:ext cx="204450" cy="32700"/>
            </a:xfrm>
            <a:custGeom>
              <a:rect b="b" l="l" r="r" t="t"/>
              <a:pathLst>
                <a:path extrusionOk="0" h="1308" w="8178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5380300" y="2218400"/>
              <a:ext cx="204450" cy="33475"/>
            </a:xfrm>
            <a:custGeom>
              <a:rect b="b" l="l" r="r" t="t"/>
              <a:pathLst>
                <a:path extrusionOk="0" h="1339" w="8178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5380300" y="2279950"/>
              <a:ext cx="204450" cy="32700"/>
            </a:xfrm>
            <a:custGeom>
              <a:rect b="b" l="l" r="r" t="t"/>
              <a:pathLst>
                <a:path extrusionOk="0" h="1308" w="8178">
                  <a:moveTo>
                    <a:pt x="1" y="1"/>
                  </a:moveTo>
                  <a:lnTo>
                    <a:pt x="1" y="1308"/>
                  </a:lnTo>
                  <a:lnTo>
                    <a:pt x="8177" y="130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5380300" y="2340750"/>
              <a:ext cx="204450" cy="33450"/>
            </a:xfrm>
            <a:custGeom>
              <a:rect b="b" l="l" r="r" t="t"/>
              <a:pathLst>
                <a:path extrusionOk="0" h="1338" w="8178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5380300" y="2401550"/>
              <a:ext cx="204450" cy="33450"/>
            </a:xfrm>
            <a:custGeom>
              <a:rect b="b" l="l" r="r" t="t"/>
              <a:pathLst>
                <a:path extrusionOk="0" h="1338" w="8178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5380300" y="2463100"/>
              <a:ext cx="204450" cy="33450"/>
            </a:xfrm>
            <a:custGeom>
              <a:rect b="b" l="l" r="r" t="t"/>
              <a:pathLst>
                <a:path extrusionOk="0" h="1338" w="8178">
                  <a:moveTo>
                    <a:pt x="1" y="0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5380300" y="2523875"/>
              <a:ext cx="204450" cy="33475"/>
            </a:xfrm>
            <a:custGeom>
              <a:rect b="b" l="l" r="r" t="t"/>
              <a:pathLst>
                <a:path extrusionOk="0" h="1339" w="8178">
                  <a:moveTo>
                    <a:pt x="1" y="1"/>
                  </a:moveTo>
                  <a:lnTo>
                    <a:pt x="1" y="1338"/>
                  </a:lnTo>
                  <a:lnTo>
                    <a:pt x="8177" y="1338"/>
                  </a:lnTo>
                  <a:lnTo>
                    <a:pt x="81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5698700" y="1846050"/>
              <a:ext cx="216600" cy="32700"/>
            </a:xfrm>
            <a:custGeom>
              <a:rect b="b" l="l" r="r" t="t"/>
              <a:pathLst>
                <a:path extrusionOk="0" h="1308" w="8664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5698700" y="1909900"/>
              <a:ext cx="216600" cy="33450"/>
            </a:xfrm>
            <a:custGeom>
              <a:rect b="b" l="l" r="r" t="t"/>
              <a:pathLst>
                <a:path extrusionOk="0" h="1338" w="8664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5698700" y="1974475"/>
              <a:ext cx="216600" cy="33475"/>
            </a:xfrm>
            <a:custGeom>
              <a:rect b="b" l="l" r="r" t="t"/>
              <a:pathLst>
                <a:path extrusionOk="0" h="1339" w="8664">
                  <a:moveTo>
                    <a:pt x="1" y="1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5698700" y="2039075"/>
              <a:ext cx="216600" cy="33450"/>
            </a:xfrm>
            <a:custGeom>
              <a:rect b="b" l="l" r="r" t="t"/>
              <a:pathLst>
                <a:path extrusionOk="0" h="1338" w="8664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5698700" y="2103675"/>
              <a:ext cx="216600" cy="32700"/>
            </a:xfrm>
            <a:custGeom>
              <a:rect b="b" l="l" r="r" t="t"/>
              <a:pathLst>
                <a:path extrusionOk="0" h="1308" w="8664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5698700" y="2167500"/>
              <a:ext cx="216600" cy="33450"/>
            </a:xfrm>
            <a:custGeom>
              <a:rect b="b" l="l" r="r" t="t"/>
              <a:pathLst>
                <a:path extrusionOk="0" h="1338" w="8664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5698700" y="2232075"/>
              <a:ext cx="216600" cy="32700"/>
            </a:xfrm>
            <a:custGeom>
              <a:rect b="b" l="l" r="r" t="t"/>
              <a:pathLst>
                <a:path extrusionOk="0" h="1308" w="8664">
                  <a:moveTo>
                    <a:pt x="1" y="1"/>
                  </a:moveTo>
                  <a:lnTo>
                    <a:pt x="1" y="1308"/>
                  </a:lnTo>
                  <a:lnTo>
                    <a:pt x="8663" y="1308"/>
                  </a:lnTo>
                  <a:lnTo>
                    <a:pt x="86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5698700" y="2295925"/>
              <a:ext cx="216600" cy="33450"/>
            </a:xfrm>
            <a:custGeom>
              <a:rect b="b" l="l" r="r" t="t"/>
              <a:pathLst>
                <a:path extrusionOk="0" h="1338" w="8664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5698700" y="2353675"/>
              <a:ext cx="216600" cy="33450"/>
            </a:xfrm>
            <a:custGeom>
              <a:rect b="b" l="l" r="r" t="t"/>
              <a:pathLst>
                <a:path extrusionOk="0" h="1338" w="8664">
                  <a:moveTo>
                    <a:pt x="1" y="0"/>
                  </a:moveTo>
                  <a:lnTo>
                    <a:pt x="1" y="1338"/>
                  </a:lnTo>
                  <a:lnTo>
                    <a:pt x="8663" y="1338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5698700" y="2411425"/>
              <a:ext cx="216600" cy="32700"/>
            </a:xfrm>
            <a:custGeom>
              <a:rect b="b" l="l" r="r" t="t"/>
              <a:pathLst>
                <a:path extrusionOk="0" h="1308" w="8664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5698700" y="2469175"/>
              <a:ext cx="216600" cy="32700"/>
            </a:xfrm>
            <a:custGeom>
              <a:rect b="b" l="l" r="r" t="t"/>
              <a:pathLst>
                <a:path extrusionOk="0" h="1308" w="8664">
                  <a:moveTo>
                    <a:pt x="1" y="0"/>
                  </a:moveTo>
                  <a:lnTo>
                    <a:pt x="1" y="1307"/>
                  </a:lnTo>
                  <a:lnTo>
                    <a:pt x="8663" y="1307"/>
                  </a:lnTo>
                  <a:lnTo>
                    <a:pt x="8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4545175" y="17199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4545175" y="178222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4545175" y="184455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4545175" y="190610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4545175" y="1968400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545175" y="20307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545175" y="2092275"/>
              <a:ext cx="68425" cy="32700"/>
            </a:xfrm>
            <a:custGeom>
              <a:rect b="b" l="l" r="r" t="t"/>
              <a:pathLst>
                <a:path extrusionOk="0" h="1308" w="2737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4545175" y="215457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4638650" y="17199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4638650" y="178222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4638650" y="184455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4638650" y="190610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4638650" y="1968400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4638650" y="20307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1" y="0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38650" y="2092275"/>
              <a:ext cx="68425" cy="32700"/>
            </a:xfrm>
            <a:custGeom>
              <a:rect b="b" l="l" r="r" t="t"/>
              <a:pathLst>
                <a:path extrusionOk="0" h="1308" w="2737">
                  <a:moveTo>
                    <a:pt x="1" y="0"/>
                  </a:moveTo>
                  <a:lnTo>
                    <a:pt x="1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4638650" y="215457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1" y="1"/>
                  </a:moveTo>
                  <a:lnTo>
                    <a:pt x="1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4095325" y="1489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0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4202475" y="1489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4095325" y="15641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4202475" y="15641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4095325" y="16378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4202475" y="16378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095325" y="171232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4202475" y="171232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4095325" y="17860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4202475" y="17860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4095325" y="18605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4202475" y="18605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4095325" y="1934200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4202475" y="1934200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4095325" y="2008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4202475" y="2008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4333925" y="163785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4333925" y="1712325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4333925" y="178602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4333925" y="186050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4333925" y="1934200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4333925" y="2008675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4095325" y="20816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4202475" y="20816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4333925" y="208162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4095325" y="2155325"/>
              <a:ext cx="71450" cy="50200"/>
            </a:xfrm>
            <a:custGeom>
              <a:rect b="b" l="l" r="r" t="t"/>
              <a:pathLst>
                <a:path extrusionOk="0" h="2008" w="2858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4202475" y="2155325"/>
              <a:ext cx="71450" cy="50200"/>
            </a:xfrm>
            <a:custGeom>
              <a:rect b="b" l="l" r="r" t="t"/>
              <a:pathLst>
                <a:path extrusionOk="0" h="2008" w="2858">
                  <a:moveTo>
                    <a:pt x="0" y="1"/>
                  </a:moveTo>
                  <a:lnTo>
                    <a:pt x="0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4333925" y="2155325"/>
              <a:ext cx="72225" cy="50200"/>
            </a:xfrm>
            <a:custGeom>
              <a:rect b="b" l="l" r="r" t="t"/>
              <a:pathLst>
                <a:path extrusionOk="0" h="2008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4095325" y="222827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4202475" y="222827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4333925" y="222827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4095325" y="23020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4202475" y="23020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4333925" y="230200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4095325" y="2374950"/>
              <a:ext cx="71450" cy="50925"/>
            </a:xfrm>
            <a:custGeom>
              <a:rect b="b" l="l" r="r" t="t"/>
              <a:pathLst>
                <a:path extrusionOk="0" h="2037" w="2858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4202475" y="2374950"/>
              <a:ext cx="71450" cy="50925"/>
            </a:xfrm>
            <a:custGeom>
              <a:rect b="b" l="l" r="r" t="t"/>
              <a:pathLst>
                <a:path extrusionOk="0" h="2037" w="2858">
                  <a:moveTo>
                    <a:pt x="0" y="0"/>
                  </a:moveTo>
                  <a:lnTo>
                    <a:pt x="0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4333925" y="2374950"/>
              <a:ext cx="72225" cy="50925"/>
            </a:xfrm>
            <a:custGeom>
              <a:rect b="b" l="l" r="r" t="t"/>
              <a:pathLst>
                <a:path extrusionOk="0" h="2037" w="2889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5013275" y="1561875"/>
              <a:ext cx="38775" cy="44075"/>
            </a:xfrm>
            <a:custGeom>
              <a:rect b="b" l="l" r="r" t="t"/>
              <a:pathLst>
                <a:path extrusionOk="0" h="1763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5080150" y="1561875"/>
              <a:ext cx="38775" cy="44075"/>
            </a:xfrm>
            <a:custGeom>
              <a:rect b="b" l="l" r="r" t="t"/>
              <a:pathLst>
                <a:path extrusionOk="0" h="1763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5013275" y="16279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5080150" y="16279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5013275" y="16948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5080150" y="16948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5013275" y="17609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5080150" y="17609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5013275" y="18293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5080150" y="18293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5013275" y="189772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5080150" y="189772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5013275" y="1965375"/>
              <a:ext cx="38775" cy="44850"/>
            </a:xfrm>
            <a:custGeom>
              <a:rect b="b" l="l" r="r" t="t"/>
              <a:pathLst>
                <a:path extrusionOk="0" h="1794" w="1551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5080150" y="1965375"/>
              <a:ext cx="38775" cy="44850"/>
            </a:xfrm>
            <a:custGeom>
              <a:rect b="b" l="l" r="r" t="t"/>
              <a:pathLst>
                <a:path extrusionOk="0" h="1794" w="1551">
                  <a:moveTo>
                    <a:pt x="0" y="0"/>
                  </a:moveTo>
                  <a:lnTo>
                    <a:pt x="0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5013275" y="20337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5080150" y="20337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5013275" y="21029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5080150" y="21029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5013275" y="2172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5080150" y="2172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5013275" y="22404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5080150" y="22404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5013275" y="23096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5080150" y="23096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5956300" y="156870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6023175" y="156870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5956300" y="1646975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6023175" y="1646975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5956300" y="17252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6023175" y="17252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5956300" y="18042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6023175" y="18042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5956300" y="1884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1" y="1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6023175" y="1884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5956300" y="196460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6023175" y="196460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5956300" y="204515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6023175" y="204515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5956300" y="21249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0"/>
                  </a:moveTo>
                  <a:lnTo>
                    <a:pt x="1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6023175" y="21249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7"/>
                  </a:lnTo>
                  <a:lnTo>
                    <a:pt x="1551" y="20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5956300" y="22062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1" y="0"/>
                  </a:moveTo>
                  <a:lnTo>
                    <a:pt x="1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023175" y="22062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8"/>
                  </a:lnTo>
                  <a:lnTo>
                    <a:pt x="1551" y="2098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5956300" y="228755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1"/>
                  </a:moveTo>
                  <a:lnTo>
                    <a:pt x="1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6023175" y="2287550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1"/>
                  </a:moveTo>
                  <a:lnTo>
                    <a:pt x="0" y="2068"/>
                  </a:lnTo>
                  <a:lnTo>
                    <a:pt x="1551" y="2068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5956300" y="23688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6023175" y="23688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5956300" y="24501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1" y="0"/>
                  </a:moveTo>
                  <a:lnTo>
                    <a:pt x="1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023175" y="2450175"/>
              <a:ext cx="38775" cy="51700"/>
            </a:xfrm>
            <a:custGeom>
              <a:rect b="b" l="l" r="r" t="t"/>
              <a:pathLst>
                <a:path extrusionOk="0" h="2068" w="1551">
                  <a:moveTo>
                    <a:pt x="0" y="0"/>
                  </a:moveTo>
                  <a:lnTo>
                    <a:pt x="0" y="2067"/>
                  </a:lnTo>
                  <a:lnTo>
                    <a:pt x="1551" y="206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5156125" y="1561875"/>
              <a:ext cx="38800" cy="44075"/>
            </a:xfrm>
            <a:custGeom>
              <a:rect b="b" l="l" r="r" t="t"/>
              <a:pathLst>
                <a:path extrusionOk="0" h="1763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5223000" y="1561875"/>
              <a:ext cx="38775" cy="44075"/>
            </a:xfrm>
            <a:custGeom>
              <a:rect b="b" l="l" r="r" t="t"/>
              <a:pathLst>
                <a:path extrusionOk="0" h="1763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5156125" y="14934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5223000" y="14934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5156125" y="14250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5223000" y="1425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5156125" y="16279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5223000" y="16279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5156125" y="16948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5223000" y="16948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5156125" y="17609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5223000" y="17609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5156125" y="18293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5223000" y="18293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5156125" y="189772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5223000" y="189772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5156125" y="1965375"/>
              <a:ext cx="38800" cy="44850"/>
            </a:xfrm>
            <a:custGeom>
              <a:rect b="b" l="l" r="r" t="t"/>
              <a:pathLst>
                <a:path extrusionOk="0" h="1794" w="1552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5223000" y="1965375"/>
              <a:ext cx="38775" cy="44850"/>
            </a:xfrm>
            <a:custGeom>
              <a:rect b="b" l="l" r="r" t="t"/>
              <a:pathLst>
                <a:path extrusionOk="0" h="1794" w="1551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5156125" y="20337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5223000" y="20337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5156125" y="21029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5223000" y="21029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5156125" y="21720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5223000" y="2172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5156125" y="22404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5223000" y="22404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5156125" y="23096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5223000" y="23096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1536000" y="1456250"/>
              <a:ext cx="1905850" cy="1180875"/>
            </a:xfrm>
            <a:custGeom>
              <a:rect b="b" l="l" r="r" t="t"/>
              <a:pathLst>
                <a:path extrusionOk="0" h="47235" w="76234">
                  <a:moveTo>
                    <a:pt x="24621" y="0"/>
                  </a:moveTo>
                  <a:lnTo>
                    <a:pt x="24621" y="23313"/>
                  </a:lnTo>
                  <a:lnTo>
                    <a:pt x="23071" y="23313"/>
                  </a:lnTo>
                  <a:lnTo>
                    <a:pt x="23071" y="13374"/>
                  </a:lnTo>
                  <a:lnTo>
                    <a:pt x="11460" y="13374"/>
                  </a:lnTo>
                  <a:lnTo>
                    <a:pt x="11460" y="19666"/>
                  </a:lnTo>
                  <a:lnTo>
                    <a:pt x="9120" y="19666"/>
                  </a:lnTo>
                  <a:lnTo>
                    <a:pt x="9120" y="8572"/>
                  </a:lnTo>
                  <a:lnTo>
                    <a:pt x="1" y="8572"/>
                  </a:lnTo>
                  <a:lnTo>
                    <a:pt x="1" y="47235"/>
                  </a:lnTo>
                  <a:lnTo>
                    <a:pt x="76233" y="47235"/>
                  </a:lnTo>
                  <a:lnTo>
                    <a:pt x="76233" y="20973"/>
                  </a:lnTo>
                  <a:lnTo>
                    <a:pt x="73984" y="20973"/>
                  </a:lnTo>
                  <a:lnTo>
                    <a:pt x="73984" y="2948"/>
                  </a:lnTo>
                  <a:lnTo>
                    <a:pt x="67388" y="2918"/>
                  </a:lnTo>
                  <a:lnTo>
                    <a:pt x="61704" y="2918"/>
                  </a:lnTo>
                  <a:lnTo>
                    <a:pt x="61704" y="12158"/>
                  </a:lnTo>
                  <a:lnTo>
                    <a:pt x="53315" y="12158"/>
                  </a:lnTo>
                  <a:lnTo>
                    <a:pt x="53315" y="24317"/>
                  </a:lnTo>
                  <a:lnTo>
                    <a:pt x="50610" y="24317"/>
                  </a:lnTo>
                  <a:lnTo>
                    <a:pt x="50610" y="9362"/>
                  </a:lnTo>
                  <a:lnTo>
                    <a:pt x="41461" y="9362"/>
                  </a:lnTo>
                  <a:lnTo>
                    <a:pt x="41461" y="14377"/>
                  </a:lnTo>
                  <a:lnTo>
                    <a:pt x="39880" y="14377"/>
                  </a:lnTo>
                  <a:lnTo>
                    <a:pt x="39880" y="6383"/>
                  </a:lnTo>
                  <a:lnTo>
                    <a:pt x="34713" y="6383"/>
                  </a:lnTo>
                  <a:lnTo>
                    <a:pt x="3471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1563375" y="1705475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1631000" y="1705475"/>
              <a:ext cx="38025" cy="52475"/>
            </a:xfrm>
            <a:custGeom>
              <a:rect b="b" l="l" r="r" t="t"/>
              <a:pathLst>
                <a:path extrusionOk="0" h="2099" w="1521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1697875" y="1705475"/>
              <a:ext cx="38000" cy="52475"/>
            </a:xfrm>
            <a:custGeom>
              <a:rect b="b" l="l" r="r" t="t"/>
              <a:pathLst>
                <a:path extrusionOk="0" h="2099" w="152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1563375" y="1785275"/>
              <a:ext cx="38775" cy="53225"/>
            </a:xfrm>
            <a:custGeom>
              <a:rect b="b" l="l" r="r" t="t"/>
              <a:pathLst>
                <a:path extrusionOk="0" h="2129" w="1551">
                  <a:moveTo>
                    <a:pt x="0" y="0"/>
                  </a:moveTo>
                  <a:lnTo>
                    <a:pt x="0" y="2128"/>
                  </a:lnTo>
                  <a:lnTo>
                    <a:pt x="1550" y="212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1631000" y="1785275"/>
              <a:ext cx="38025" cy="53225"/>
            </a:xfrm>
            <a:custGeom>
              <a:rect b="b" l="l" r="r" t="t"/>
              <a:pathLst>
                <a:path extrusionOk="0" h="2129" w="1521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1697875" y="1785275"/>
              <a:ext cx="38000" cy="53225"/>
            </a:xfrm>
            <a:custGeom>
              <a:rect b="b" l="l" r="r" t="t"/>
              <a:pathLst>
                <a:path extrusionOk="0" h="2129" w="1520">
                  <a:moveTo>
                    <a:pt x="0" y="0"/>
                  </a:moveTo>
                  <a:lnTo>
                    <a:pt x="0" y="2128"/>
                  </a:lnTo>
                  <a:lnTo>
                    <a:pt x="1520" y="212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1563375" y="1865050"/>
              <a:ext cx="38775" cy="52475"/>
            </a:xfrm>
            <a:custGeom>
              <a:rect b="b" l="l" r="r" t="t"/>
              <a:pathLst>
                <a:path extrusionOk="0" h="2099" w="1551">
                  <a:moveTo>
                    <a:pt x="0" y="1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1631000" y="1865050"/>
              <a:ext cx="38025" cy="52475"/>
            </a:xfrm>
            <a:custGeom>
              <a:rect b="b" l="l" r="r" t="t"/>
              <a:pathLst>
                <a:path extrusionOk="0" h="2099" w="1521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1697875" y="1865050"/>
              <a:ext cx="38000" cy="52475"/>
            </a:xfrm>
            <a:custGeom>
              <a:rect b="b" l="l" r="r" t="t"/>
              <a:pathLst>
                <a:path extrusionOk="0" h="2099" w="1520">
                  <a:moveTo>
                    <a:pt x="0" y="1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1563375" y="1944850"/>
              <a:ext cx="38775" cy="52450"/>
            </a:xfrm>
            <a:custGeom>
              <a:rect b="b" l="l" r="r" t="t"/>
              <a:pathLst>
                <a:path extrusionOk="0" h="2098" w="1551">
                  <a:moveTo>
                    <a:pt x="0" y="0"/>
                  </a:moveTo>
                  <a:lnTo>
                    <a:pt x="0" y="2098"/>
                  </a:lnTo>
                  <a:lnTo>
                    <a:pt x="1550" y="2098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1631000" y="1944850"/>
              <a:ext cx="38025" cy="52450"/>
            </a:xfrm>
            <a:custGeom>
              <a:rect b="b" l="l" r="r" t="t"/>
              <a:pathLst>
                <a:path extrusionOk="0" h="2098" w="1521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1697875" y="1944850"/>
              <a:ext cx="38000" cy="52450"/>
            </a:xfrm>
            <a:custGeom>
              <a:rect b="b" l="l" r="r" t="t"/>
              <a:pathLst>
                <a:path extrusionOk="0" h="2098" w="1520">
                  <a:moveTo>
                    <a:pt x="0" y="0"/>
                  </a:moveTo>
                  <a:lnTo>
                    <a:pt x="0" y="2098"/>
                  </a:lnTo>
                  <a:lnTo>
                    <a:pt x="1520" y="2098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2900775" y="17982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2967650" y="17982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3034525" y="17982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2900775" y="18643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2967650" y="18643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3034525" y="18643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2900775" y="19311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2967650" y="19311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3034525" y="19311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2900775" y="19972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2967650" y="19972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3034525" y="19972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2900775" y="20656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2967650" y="20656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3034525" y="20656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2900775" y="2134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2967650" y="2134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3034525" y="2134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2900775" y="22017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2967650" y="22017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3034525" y="22017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2900775" y="2270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2967650" y="2270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3034525" y="22700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1855925" y="1824775"/>
              <a:ext cx="221900" cy="33475"/>
            </a:xfrm>
            <a:custGeom>
              <a:rect b="b" l="l" r="r" t="t"/>
              <a:pathLst>
                <a:path extrusionOk="0" h="1339" w="8876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1855925" y="1889375"/>
              <a:ext cx="221900" cy="32700"/>
            </a:xfrm>
            <a:custGeom>
              <a:rect b="b" l="l" r="r" t="t"/>
              <a:pathLst>
                <a:path extrusionOk="0" h="1308" w="8876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1855925" y="1953200"/>
              <a:ext cx="221900" cy="33475"/>
            </a:xfrm>
            <a:custGeom>
              <a:rect b="b" l="l" r="r" t="t"/>
              <a:pathLst>
                <a:path extrusionOk="0" h="1339" w="8876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1855925" y="2017800"/>
              <a:ext cx="221900" cy="32700"/>
            </a:xfrm>
            <a:custGeom>
              <a:rect b="b" l="l" r="r" t="t"/>
              <a:pathLst>
                <a:path extrusionOk="0" h="1308" w="8876">
                  <a:moveTo>
                    <a:pt x="0" y="0"/>
                  </a:moveTo>
                  <a:lnTo>
                    <a:pt x="0" y="1307"/>
                  </a:lnTo>
                  <a:lnTo>
                    <a:pt x="8876" y="1307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1855925" y="2081625"/>
              <a:ext cx="221900" cy="33475"/>
            </a:xfrm>
            <a:custGeom>
              <a:rect b="b" l="l" r="r" t="t"/>
              <a:pathLst>
                <a:path extrusionOk="0" h="1339" w="8876">
                  <a:moveTo>
                    <a:pt x="0" y="1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1855925" y="2146225"/>
              <a:ext cx="221900" cy="33450"/>
            </a:xfrm>
            <a:custGeom>
              <a:rect b="b" l="l" r="r" t="t"/>
              <a:pathLst>
                <a:path extrusionOk="0" h="1338" w="8876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1855925" y="2210800"/>
              <a:ext cx="221900" cy="32700"/>
            </a:xfrm>
            <a:custGeom>
              <a:rect b="b" l="l" r="r" t="t"/>
              <a:pathLst>
                <a:path extrusionOk="0" h="1308" w="8876">
                  <a:moveTo>
                    <a:pt x="0" y="1"/>
                  </a:moveTo>
                  <a:lnTo>
                    <a:pt x="0" y="1308"/>
                  </a:lnTo>
                  <a:lnTo>
                    <a:pt x="8876" y="1308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1855925" y="2274650"/>
              <a:ext cx="221900" cy="33450"/>
            </a:xfrm>
            <a:custGeom>
              <a:rect b="b" l="l" r="r" t="t"/>
              <a:pathLst>
                <a:path extrusionOk="0" h="1338" w="8876">
                  <a:moveTo>
                    <a:pt x="0" y="0"/>
                  </a:moveTo>
                  <a:lnTo>
                    <a:pt x="0" y="1338"/>
                  </a:lnTo>
                  <a:lnTo>
                    <a:pt x="8876" y="1338"/>
                  </a:lnTo>
                  <a:lnTo>
                    <a:pt x="88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2639375" y="17199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2639375" y="178222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2639375" y="184455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2639375" y="1906100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2639375" y="1968400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2639375" y="2030725"/>
              <a:ext cx="68425" cy="31925"/>
            </a:xfrm>
            <a:custGeom>
              <a:rect b="b" l="l" r="r" t="t"/>
              <a:pathLst>
                <a:path extrusionOk="0" h="1277" w="2737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2639375" y="2092275"/>
              <a:ext cx="68425" cy="32700"/>
            </a:xfrm>
            <a:custGeom>
              <a:rect b="b" l="l" r="r" t="t"/>
              <a:pathLst>
                <a:path extrusionOk="0" h="1308" w="2737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2639375" y="2154575"/>
              <a:ext cx="68425" cy="31950"/>
            </a:xfrm>
            <a:custGeom>
              <a:rect b="b" l="l" r="r" t="t"/>
              <a:pathLst>
                <a:path extrusionOk="0" h="1278" w="2737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2732850" y="1719925"/>
              <a:ext cx="68400" cy="31925"/>
            </a:xfrm>
            <a:custGeom>
              <a:rect b="b" l="l" r="r" t="t"/>
              <a:pathLst>
                <a:path extrusionOk="0" h="1277" w="2736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2732850" y="1782225"/>
              <a:ext cx="68400" cy="31950"/>
            </a:xfrm>
            <a:custGeom>
              <a:rect b="b" l="l" r="r" t="t"/>
              <a:pathLst>
                <a:path extrusionOk="0" h="1278" w="2736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2732850" y="1844550"/>
              <a:ext cx="68400" cy="31925"/>
            </a:xfrm>
            <a:custGeom>
              <a:rect b="b" l="l" r="r" t="t"/>
              <a:pathLst>
                <a:path extrusionOk="0" h="1277" w="2736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2732850" y="1906100"/>
              <a:ext cx="68400" cy="31925"/>
            </a:xfrm>
            <a:custGeom>
              <a:rect b="b" l="l" r="r" t="t"/>
              <a:pathLst>
                <a:path extrusionOk="0" h="1277" w="2736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2732850" y="1968400"/>
              <a:ext cx="68400" cy="31950"/>
            </a:xfrm>
            <a:custGeom>
              <a:rect b="b" l="l" r="r" t="t"/>
              <a:pathLst>
                <a:path extrusionOk="0" h="1278" w="2736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2732850" y="2030725"/>
              <a:ext cx="68400" cy="31925"/>
            </a:xfrm>
            <a:custGeom>
              <a:rect b="b" l="l" r="r" t="t"/>
              <a:pathLst>
                <a:path extrusionOk="0" h="1277" w="2736">
                  <a:moveTo>
                    <a:pt x="0" y="0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2732850" y="2092275"/>
              <a:ext cx="68400" cy="32700"/>
            </a:xfrm>
            <a:custGeom>
              <a:rect b="b" l="l" r="r" t="t"/>
              <a:pathLst>
                <a:path extrusionOk="0" h="1308" w="2736">
                  <a:moveTo>
                    <a:pt x="0" y="0"/>
                  </a:moveTo>
                  <a:lnTo>
                    <a:pt x="0" y="1307"/>
                  </a:lnTo>
                  <a:lnTo>
                    <a:pt x="2736" y="1307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2732850" y="2154575"/>
              <a:ext cx="68400" cy="31950"/>
            </a:xfrm>
            <a:custGeom>
              <a:rect b="b" l="l" r="r" t="t"/>
              <a:pathLst>
                <a:path extrusionOk="0" h="1278" w="2736">
                  <a:moveTo>
                    <a:pt x="0" y="1"/>
                  </a:moveTo>
                  <a:lnTo>
                    <a:pt x="0" y="1277"/>
                  </a:lnTo>
                  <a:lnTo>
                    <a:pt x="2736" y="1277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2189525" y="1489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2295900" y="1489675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2189525" y="15641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2295900" y="156415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2189525" y="163785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2295900" y="163785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2189525" y="171232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2295900" y="1712325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2189525" y="17860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2295900" y="178602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2189525" y="18605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2295900" y="186050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2189525" y="1934200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2295900" y="1934200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2189525" y="2008675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2295900" y="2008675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2428875" y="1637850"/>
              <a:ext cx="71475" cy="50175"/>
            </a:xfrm>
            <a:custGeom>
              <a:rect b="b" l="l" r="r" t="t"/>
              <a:pathLst>
                <a:path extrusionOk="0" h="2007" w="2859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2428875" y="1712325"/>
              <a:ext cx="71475" cy="50175"/>
            </a:xfrm>
            <a:custGeom>
              <a:rect b="b" l="l" r="r" t="t"/>
              <a:pathLst>
                <a:path extrusionOk="0" h="2007" w="2859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2428875" y="1786025"/>
              <a:ext cx="71475" cy="50950"/>
            </a:xfrm>
            <a:custGeom>
              <a:rect b="b" l="l" r="r" t="t"/>
              <a:pathLst>
                <a:path extrusionOk="0" h="2038" w="2859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2428875" y="1860500"/>
              <a:ext cx="71475" cy="50175"/>
            </a:xfrm>
            <a:custGeom>
              <a:rect b="b" l="l" r="r" t="t"/>
              <a:pathLst>
                <a:path extrusionOk="0" h="2007" w="2859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2428875" y="1934200"/>
              <a:ext cx="71475" cy="50950"/>
            </a:xfrm>
            <a:custGeom>
              <a:rect b="b" l="l" r="r" t="t"/>
              <a:pathLst>
                <a:path extrusionOk="0" h="2038" w="2859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2428875" y="2008675"/>
              <a:ext cx="71475" cy="50175"/>
            </a:xfrm>
            <a:custGeom>
              <a:rect b="b" l="l" r="r" t="t"/>
              <a:pathLst>
                <a:path extrusionOk="0" h="2007" w="2859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2189525" y="208162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2295900" y="208162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2428875" y="2081625"/>
              <a:ext cx="71475" cy="50950"/>
            </a:xfrm>
            <a:custGeom>
              <a:rect b="b" l="l" r="r" t="t"/>
              <a:pathLst>
                <a:path extrusionOk="0" h="2038" w="2859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2189525" y="2155325"/>
              <a:ext cx="71450" cy="50200"/>
            </a:xfrm>
            <a:custGeom>
              <a:rect b="b" l="l" r="r" t="t"/>
              <a:pathLst>
                <a:path extrusionOk="0" h="2008" w="2858">
                  <a:moveTo>
                    <a:pt x="0" y="1"/>
                  </a:moveTo>
                  <a:lnTo>
                    <a:pt x="0" y="2007"/>
                  </a:lnTo>
                  <a:lnTo>
                    <a:pt x="2857" y="200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2295900" y="2155325"/>
              <a:ext cx="72225" cy="50200"/>
            </a:xfrm>
            <a:custGeom>
              <a:rect b="b" l="l" r="r" t="t"/>
              <a:pathLst>
                <a:path extrusionOk="0" h="2008" w="2889">
                  <a:moveTo>
                    <a:pt x="1" y="1"/>
                  </a:moveTo>
                  <a:lnTo>
                    <a:pt x="1" y="2007"/>
                  </a:lnTo>
                  <a:lnTo>
                    <a:pt x="2888" y="200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2428875" y="2155325"/>
              <a:ext cx="71475" cy="50200"/>
            </a:xfrm>
            <a:custGeom>
              <a:rect b="b" l="l" r="r" t="t"/>
              <a:pathLst>
                <a:path extrusionOk="0" h="2008" w="2859">
                  <a:moveTo>
                    <a:pt x="1" y="1"/>
                  </a:moveTo>
                  <a:lnTo>
                    <a:pt x="1" y="2007"/>
                  </a:lnTo>
                  <a:lnTo>
                    <a:pt x="2858" y="200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2189525" y="2228275"/>
              <a:ext cx="71450" cy="50950"/>
            </a:xfrm>
            <a:custGeom>
              <a:rect b="b" l="l" r="r" t="t"/>
              <a:pathLst>
                <a:path extrusionOk="0" h="2038" w="2858">
                  <a:moveTo>
                    <a:pt x="0" y="1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2295900" y="2228275"/>
              <a:ext cx="72225" cy="50950"/>
            </a:xfrm>
            <a:custGeom>
              <a:rect b="b" l="l" r="r" t="t"/>
              <a:pathLst>
                <a:path extrusionOk="0" h="2038" w="2889">
                  <a:moveTo>
                    <a:pt x="1" y="1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2428875" y="2228275"/>
              <a:ext cx="71475" cy="50950"/>
            </a:xfrm>
            <a:custGeom>
              <a:rect b="b" l="l" r="r" t="t"/>
              <a:pathLst>
                <a:path extrusionOk="0" h="2038" w="2859">
                  <a:moveTo>
                    <a:pt x="1" y="1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2189525" y="2302000"/>
              <a:ext cx="71450" cy="50175"/>
            </a:xfrm>
            <a:custGeom>
              <a:rect b="b" l="l" r="r" t="t"/>
              <a:pathLst>
                <a:path extrusionOk="0" h="2007" w="2858">
                  <a:moveTo>
                    <a:pt x="0" y="0"/>
                  </a:moveTo>
                  <a:lnTo>
                    <a:pt x="0" y="2006"/>
                  </a:lnTo>
                  <a:lnTo>
                    <a:pt x="2857" y="2006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2295900" y="2302000"/>
              <a:ext cx="72225" cy="50175"/>
            </a:xfrm>
            <a:custGeom>
              <a:rect b="b" l="l" r="r" t="t"/>
              <a:pathLst>
                <a:path extrusionOk="0" h="2007" w="2889">
                  <a:moveTo>
                    <a:pt x="1" y="0"/>
                  </a:moveTo>
                  <a:lnTo>
                    <a:pt x="1" y="2006"/>
                  </a:lnTo>
                  <a:lnTo>
                    <a:pt x="2888" y="2006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2428875" y="2302000"/>
              <a:ext cx="71475" cy="50175"/>
            </a:xfrm>
            <a:custGeom>
              <a:rect b="b" l="l" r="r" t="t"/>
              <a:pathLst>
                <a:path extrusionOk="0" h="2007" w="2859">
                  <a:moveTo>
                    <a:pt x="1" y="0"/>
                  </a:moveTo>
                  <a:lnTo>
                    <a:pt x="1" y="2006"/>
                  </a:lnTo>
                  <a:lnTo>
                    <a:pt x="2858" y="2006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2189525" y="2374950"/>
              <a:ext cx="71450" cy="50925"/>
            </a:xfrm>
            <a:custGeom>
              <a:rect b="b" l="l" r="r" t="t"/>
              <a:pathLst>
                <a:path extrusionOk="0" h="2037" w="2858">
                  <a:moveTo>
                    <a:pt x="0" y="0"/>
                  </a:moveTo>
                  <a:lnTo>
                    <a:pt x="0" y="2037"/>
                  </a:lnTo>
                  <a:lnTo>
                    <a:pt x="2857" y="2037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>
              <a:off x="2295900" y="2374950"/>
              <a:ext cx="72225" cy="50925"/>
            </a:xfrm>
            <a:custGeom>
              <a:rect b="b" l="l" r="r" t="t"/>
              <a:pathLst>
                <a:path extrusionOk="0" h="2037" w="2889">
                  <a:moveTo>
                    <a:pt x="1" y="0"/>
                  </a:moveTo>
                  <a:lnTo>
                    <a:pt x="1" y="2037"/>
                  </a:lnTo>
                  <a:lnTo>
                    <a:pt x="2888" y="2037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2428875" y="2374950"/>
              <a:ext cx="71475" cy="50925"/>
            </a:xfrm>
            <a:custGeom>
              <a:rect b="b" l="l" r="r" t="t"/>
              <a:pathLst>
                <a:path extrusionOk="0" h="2037" w="2859">
                  <a:moveTo>
                    <a:pt x="1" y="0"/>
                  </a:moveTo>
                  <a:lnTo>
                    <a:pt x="1" y="2037"/>
                  </a:lnTo>
                  <a:lnTo>
                    <a:pt x="2858" y="2037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3107475" y="1561875"/>
              <a:ext cx="38775" cy="44075"/>
            </a:xfrm>
            <a:custGeom>
              <a:rect b="b" l="l" r="r" t="t"/>
              <a:pathLst>
                <a:path extrusionOk="0" h="1763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3174325" y="1561875"/>
              <a:ext cx="38800" cy="44075"/>
            </a:xfrm>
            <a:custGeom>
              <a:rect b="b" l="l" r="r" t="t"/>
              <a:pathLst>
                <a:path extrusionOk="0" h="1763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3107475" y="16279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3174325" y="162797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3107475" y="16948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3174325" y="16948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3107475" y="17609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3174325" y="17609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3107475" y="18293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3174325" y="18293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3107475" y="189772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3174325" y="1897725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3107475" y="1965375"/>
              <a:ext cx="38775" cy="44850"/>
            </a:xfrm>
            <a:custGeom>
              <a:rect b="b" l="l" r="r" t="t"/>
              <a:pathLst>
                <a:path extrusionOk="0" h="1794" w="1551">
                  <a:moveTo>
                    <a:pt x="0" y="0"/>
                  </a:moveTo>
                  <a:lnTo>
                    <a:pt x="0" y="1793"/>
                  </a:lnTo>
                  <a:lnTo>
                    <a:pt x="1550" y="179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3174325" y="1965375"/>
              <a:ext cx="38800" cy="44850"/>
            </a:xfrm>
            <a:custGeom>
              <a:rect b="b" l="l" r="r" t="t"/>
              <a:pathLst>
                <a:path extrusionOk="0" h="1794" w="1552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3107475" y="20337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3174325" y="20337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3107475" y="21029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3174325" y="21029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3107475" y="2172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1"/>
                  </a:moveTo>
                  <a:lnTo>
                    <a:pt x="0" y="1764"/>
                  </a:lnTo>
                  <a:lnTo>
                    <a:pt x="1550" y="1764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3174325" y="21720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3107475" y="22404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3174325" y="224045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3107475" y="23096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0" y="0"/>
                  </a:moveTo>
                  <a:lnTo>
                    <a:pt x="0" y="1763"/>
                  </a:lnTo>
                  <a:lnTo>
                    <a:pt x="1550" y="1763"/>
                  </a:lnTo>
                  <a:lnTo>
                    <a:pt x="1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3174325" y="2309600"/>
              <a:ext cx="38800" cy="44100"/>
            </a:xfrm>
            <a:custGeom>
              <a:rect b="b" l="l" r="r" t="t"/>
              <a:pathLst>
                <a:path extrusionOk="0" h="1764" w="1552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3250325" y="1561875"/>
              <a:ext cx="38775" cy="44075"/>
            </a:xfrm>
            <a:custGeom>
              <a:rect b="b" l="l" r="r" t="t"/>
              <a:pathLst>
                <a:path extrusionOk="0" h="1763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3317950" y="1561875"/>
              <a:ext cx="38025" cy="44075"/>
            </a:xfrm>
            <a:custGeom>
              <a:rect b="b" l="l" r="r" t="t"/>
              <a:pathLst>
                <a:path extrusionOk="0" h="1763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3250325" y="162797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3317950" y="1627975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3250325" y="16948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3317950" y="16948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3250325" y="17609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3317950" y="17609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3250325" y="18293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3317950" y="18293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3250325" y="1897725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3317950" y="1897725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3250325" y="1965375"/>
              <a:ext cx="38775" cy="44850"/>
            </a:xfrm>
            <a:custGeom>
              <a:rect b="b" l="l" r="r" t="t"/>
              <a:pathLst>
                <a:path extrusionOk="0" h="1794" w="1551">
                  <a:moveTo>
                    <a:pt x="1" y="0"/>
                  </a:moveTo>
                  <a:lnTo>
                    <a:pt x="1" y="1793"/>
                  </a:lnTo>
                  <a:lnTo>
                    <a:pt x="1551" y="179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3317950" y="1965375"/>
              <a:ext cx="38025" cy="44850"/>
            </a:xfrm>
            <a:custGeom>
              <a:rect b="b" l="l" r="r" t="t"/>
              <a:pathLst>
                <a:path extrusionOk="0" h="1794" w="1521">
                  <a:moveTo>
                    <a:pt x="1" y="0"/>
                  </a:moveTo>
                  <a:lnTo>
                    <a:pt x="1" y="1793"/>
                  </a:lnTo>
                  <a:lnTo>
                    <a:pt x="1521" y="179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3250325" y="20337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3317950" y="20337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3250325" y="21029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3317950" y="210290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3250325" y="21720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1"/>
                  </a:moveTo>
                  <a:lnTo>
                    <a:pt x="1" y="1764"/>
                  </a:lnTo>
                  <a:lnTo>
                    <a:pt x="1551" y="176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3317950" y="21720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1"/>
                  </a:moveTo>
                  <a:lnTo>
                    <a:pt x="1" y="1764"/>
                  </a:lnTo>
                  <a:lnTo>
                    <a:pt x="1521" y="1764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3250325" y="224045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3317950" y="224045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3250325" y="2309600"/>
              <a:ext cx="38775" cy="44100"/>
            </a:xfrm>
            <a:custGeom>
              <a:rect b="b" l="l" r="r" t="t"/>
              <a:pathLst>
                <a:path extrusionOk="0" h="1764" w="1551">
                  <a:moveTo>
                    <a:pt x="1" y="0"/>
                  </a:moveTo>
                  <a:lnTo>
                    <a:pt x="1" y="1763"/>
                  </a:lnTo>
                  <a:lnTo>
                    <a:pt x="1551" y="176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3317950" y="2309600"/>
              <a:ext cx="38025" cy="44100"/>
            </a:xfrm>
            <a:custGeom>
              <a:rect b="b" l="l" r="r" t="t"/>
              <a:pathLst>
                <a:path extrusionOk="0" h="1764" w="1521">
                  <a:moveTo>
                    <a:pt x="1" y="0"/>
                  </a:moveTo>
                  <a:lnTo>
                    <a:pt x="1" y="1763"/>
                  </a:lnTo>
                  <a:lnTo>
                    <a:pt x="1521" y="1763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1504100" y="1159875"/>
              <a:ext cx="4592050" cy="1500825"/>
            </a:xfrm>
            <a:custGeom>
              <a:rect b="b" l="l" r="r" t="t"/>
              <a:pathLst>
                <a:path extrusionOk="0" h="60033" w="183682">
                  <a:moveTo>
                    <a:pt x="181797" y="1885"/>
                  </a:moveTo>
                  <a:lnTo>
                    <a:pt x="181797" y="58148"/>
                  </a:lnTo>
                  <a:lnTo>
                    <a:pt x="1885" y="58148"/>
                  </a:lnTo>
                  <a:lnTo>
                    <a:pt x="1885" y="1885"/>
                  </a:lnTo>
                  <a:close/>
                  <a:moveTo>
                    <a:pt x="0" y="1"/>
                  </a:moveTo>
                  <a:lnTo>
                    <a:pt x="0" y="60032"/>
                  </a:lnTo>
                  <a:lnTo>
                    <a:pt x="183681" y="60032"/>
                  </a:lnTo>
                  <a:lnTo>
                    <a:pt x="18368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3776925" y="1207000"/>
              <a:ext cx="46375" cy="1406575"/>
            </a:xfrm>
            <a:custGeom>
              <a:rect b="b" l="l" r="r" t="t"/>
              <a:pathLst>
                <a:path extrusionOk="0" h="56263" w="1855">
                  <a:moveTo>
                    <a:pt x="1" y="0"/>
                  </a:moveTo>
                  <a:lnTo>
                    <a:pt x="1" y="56263"/>
                  </a:lnTo>
                  <a:lnTo>
                    <a:pt x="1855" y="56263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757875" y="4235150"/>
              <a:ext cx="6084500" cy="9900"/>
            </a:xfrm>
            <a:custGeom>
              <a:rect b="b" l="l" r="r" t="t"/>
              <a:pathLst>
                <a:path extrusionOk="0" h="396" w="24338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1291325" y="4250350"/>
              <a:ext cx="5017600" cy="466600"/>
            </a:xfrm>
            <a:custGeom>
              <a:rect b="b" l="l" r="r" t="t"/>
              <a:pathLst>
                <a:path extrusionOk="0" h="18664" w="200704">
                  <a:moveTo>
                    <a:pt x="100337" y="1"/>
                  </a:moveTo>
                  <a:cubicBezTo>
                    <a:pt x="44925" y="1"/>
                    <a:pt x="0" y="4195"/>
                    <a:pt x="0" y="9332"/>
                  </a:cubicBezTo>
                  <a:cubicBezTo>
                    <a:pt x="0" y="14469"/>
                    <a:pt x="44925" y="18663"/>
                    <a:pt x="100367" y="18663"/>
                  </a:cubicBezTo>
                  <a:cubicBezTo>
                    <a:pt x="155778" y="18663"/>
                    <a:pt x="200703" y="14469"/>
                    <a:pt x="200703" y="9332"/>
                  </a:cubicBezTo>
                  <a:cubicBezTo>
                    <a:pt x="200703" y="4195"/>
                    <a:pt x="155778" y="1"/>
                    <a:pt x="1003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1060700" y="3351900"/>
              <a:ext cx="188100" cy="562375"/>
            </a:xfrm>
            <a:custGeom>
              <a:rect b="b" l="l" r="r" t="t"/>
              <a:pathLst>
                <a:path extrusionOk="0" h="22495" w="7524">
                  <a:moveTo>
                    <a:pt x="610" y="1"/>
                  </a:moveTo>
                  <a:cubicBezTo>
                    <a:pt x="524" y="1"/>
                    <a:pt x="439" y="124"/>
                    <a:pt x="532" y="193"/>
                  </a:cubicBezTo>
                  <a:cubicBezTo>
                    <a:pt x="3116" y="2868"/>
                    <a:pt x="4636" y="6424"/>
                    <a:pt x="5396" y="9981"/>
                  </a:cubicBezTo>
                  <a:cubicBezTo>
                    <a:pt x="5791" y="11926"/>
                    <a:pt x="5973" y="13902"/>
                    <a:pt x="6004" y="15878"/>
                  </a:cubicBezTo>
                  <a:cubicBezTo>
                    <a:pt x="5000" y="12078"/>
                    <a:pt x="3876" y="9282"/>
                    <a:pt x="320" y="6637"/>
                  </a:cubicBezTo>
                  <a:cubicBezTo>
                    <a:pt x="244" y="6592"/>
                    <a:pt x="152" y="6554"/>
                    <a:pt x="92" y="6554"/>
                  </a:cubicBezTo>
                  <a:cubicBezTo>
                    <a:pt x="31" y="6554"/>
                    <a:pt x="0" y="6592"/>
                    <a:pt x="46" y="6698"/>
                  </a:cubicBezTo>
                  <a:cubicBezTo>
                    <a:pt x="775" y="8674"/>
                    <a:pt x="1171" y="10832"/>
                    <a:pt x="2143" y="12777"/>
                  </a:cubicBezTo>
                  <a:cubicBezTo>
                    <a:pt x="3025" y="14479"/>
                    <a:pt x="4423" y="15726"/>
                    <a:pt x="5943" y="16850"/>
                  </a:cubicBezTo>
                  <a:lnTo>
                    <a:pt x="6034" y="17093"/>
                  </a:lnTo>
                  <a:cubicBezTo>
                    <a:pt x="6034" y="18826"/>
                    <a:pt x="5973" y="20589"/>
                    <a:pt x="5973" y="22352"/>
                  </a:cubicBezTo>
                  <a:cubicBezTo>
                    <a:pt x="5973" y="22438"/>
                    <a:pt x="6061" y="22495"/>
                    <a:pt x="6142" y="22495"/>
                  </a:cubicBezTo>
                  <a:cubicBezTo>
                    <a:pt x="6205" y="22495"/>
                    <a:pt x="6264" y="22461"/>
                    <a:pt x="6277" y="22382"/>
                  </a:cubicBezTo>
                  <a:cubicBezTo>
                    <a:pt x="7523" y="14631"/>
                    <a:pt x="6551" y="5756"/>
                    <a:pt x="684" y="41"/>
                  </a:cubicBezTo>
                  <a:cubicBezTo>
                    <a:pt x="663" y="13"/>
                    <a:pt x="636" y="1"/>
                    <a:pt x="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910625" y="3237475"/>
              <a:ext cx="190950" cy="189200"/>
            </a:xfrm>
            <a:custGeom>
              <a:rect b="b" l="l" r="r" t="t"/>
              <a:pathLst>
                <a:path extrusionOk="0" h="7568" w="7638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910625" y="3237475"/>
              <a:ext cx="190950" cy="189200"/>
            </a:xfrm>
            <a:custGeom>
              <a:rect b="b" l="l" r="r" t="t"/>
              <a:pathLst>
                <a:path extrusionOk="0" h="7568" w="7638">
                  <a:moveTo>
                    <a:pt x="2143" y="0"/>
                  </a:moveTo>
                  <a:cubicBezTo>
                    <a:pt x="1967" y="0"/>
                    <a:pt x="1808" y="37"/>
                    <a:pt x="1672" y="120"/>
                  </a:cubicBezTo>
                  <a:cubicBezTo>
                    <a:pt x="730" y="697"/>
                    <a:pt x="2493" y="1852"/>
                    <a:pt x="3131" y="2278"/>
                  </a:cubicBezTo>
                  <a:cubicBezTo>
                    <a:pt x="1854" y="2308"/>
                    <a:pt x="0" y="2977"/>
                    <a:pt x="335" y="4466"/>
                  </a:cubicBezTo>
                  <a:cubicBezTo>
                    <a:pt x="410" y="4818"/>
                    <a:pt x="713" y="5045"/>
                    <a:pt x="1056" y="5045"/>
                  </a:cubicBezTo>
                  <a:cubicBezTo>
                    <a:pt x="1129" y="5045"/>
                    <a:pt x="1203" y="5035"/>
                    <a:pt x="1277" y="5014"/>
                  </a:cubicBezTo>
                  <a:cubicBezTo>
                    <a:pt x="2037" y="4862"/>
                    <a:pt x="2645" y="4345"/>
                    <a:pt x="3344" y="4041"/>
                  </a:cubicBezTo>
                  <a:lnTo>
                    <a:pt x="3344" y="4041"/>
                  </a:lnTo>
                  <a:cubicBezTo>
                    <a:pt x="2371" y="4801"/>
                    <a:pt x="1307" y="6138"/>
                    <a:pt x="2067" y="7232"/>
                  </a:cubicBezTo>
                  <a:cubicBezTo>
                    <a:pt x="2210" y="7447"/>
                    <a:pt x="2449" y="7567"/>
                    <a:pt x="2695" y="7567"/>
                  </a:cubicBezTo>
                  <a:cubicBezTo>
                    <a:pt x="2867" y="7567"/>
                    <a:pt x="3042" y="7509"/>
                    <a:pt x="3192" y="7384"/>
                  </a:cubicBezTo>
                  <a:cubicBezTo>
                    <a:pt x="3952" y="6928"/>
                    <a:pt x="4590" y="5318"/>
                    <a:pt x="5593" y="5287"/>
                  </a:cubicBezTo>
                  <a:cubicBezTo>
                    <a:pt x="6054" y="5464"/>
                    <a:pt x="6690" y="5848"/>
                    <a:pt x="7123" y="5848"/>
                  </a:cubicBezTo>
                  <a:cubicBezTo>
                    <a:pt x="7432" y="5848"/>
                    <a:pt x="7637" y="5652"/>
                    <a:pt x="7599" y="5044"/>
                  </a:cubicBezTo>
                  <a:cubicBezTo>
                    <a:pt x="7569" y="3767"/>
                    <a:pt x="6383" y="2552"/>
                    <a:pt x="5380" y="1761"/>
                  </a:cubicBezTo>
                  <a:cubicBezTo>
                    <a:pt x="4808" y="1293"/>
                    <a:pt x="3188" y="0"/>
                    <a:pt x="21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947850" y="3271275"/>
              <a:ext cx="158850" cy="113775"/>
            </a:xfrm>
            <a:custGeom>
              <a:rect b="b" l="l" r="r" t="t"/>
              <a:pathLst>
                <a:path extrusionOk="0" h="4551" w="6354">
                  <a:moveTo>
                    <a:pt x="994" y="0"/>
                  </a:moveTo>
                  <a:cubicBezTo>
                    <a:pt x="556" y="0"/>
                    <a:pt x="263" y="146"/>
                    <a:pt x="244" y="500"/>
                  </a:cubicBezTo>
                  <a:cubicBezTo>
                    <a:pt x="183" y="1443"/>
                    <a:pt x="2067" y="1868"/>
                    <a:pt x="3040" y="2142"/>
                  </a:cubicBezTo>
                  <a:cubicBezTo>
                    <a:pt x="1976" y="2263"/>
                    <a:pt x="1" y="2962"/>
                    <a:pt x="426" y="3935"/>
                  </a:cubicBezTo>
                  <a:cubicBezTo>
                    <a:pt x="481" y="4067"/>
                    <a:pt x="682" y="4110"/>
                    <a:pt x="974" y="4110"/>
                  </a:cubicBezTo>
                  <a:cubicBezTo>
                    <a:pt x="1506" y="4110"/>
                    <a:pt x="2339" y="3968"/>
                    <a:pt x="3126" y="3968"/>
                  </a:cubicBezTo>
                  <a:cubicBezTo>
                    <a:pt x="3594" y="3968"/>
                    <a:pt x="4045" y="4018"/>
                    <a:pt x="4408" y="4178"/>
                  </a:cubicBezTo>
                  <a:cubicBezTo>
                    <a:pt x="4566" y="4246"/>
                    <a:pt x="5163" y="4550"/>
                    <a:pt x="5633" y="4550"/>
                  </a:cubicBezTo>
                  <a:cubicBezTo>
                    <a:pt x="5795" y="4550"/>
                    <a:pt x="5941" y="4515"/>
                    <a:pt x="6049" y="4421"/>
                  </a:cubicBezTo>
                  <a:cubicBezTo>
                    <a:pt x="6323" y="4148"/>
                    <a:pt x="6353" y="2810"/>
                    <a:pt x="4560" y="1443"/>
                  </a:cubicBezTo>
                  <a:cubicBezTo>
                    <a:pt x="3581" y="693"/>
                    <a:pt x="1946" y="0"/>
                    <a:pt x="9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1226725" y="3337800"/>
              <a:ext cx="194875" cy="556725"/>
            </a:xfrm>
            <a:custGeom>
              <a:rect b="b" l="l" r="r" t="t"/>
              <a:pathLst>
                <a:path extrusionOk="0" h="22269" w="7795">
                  <a:moveTo>
                    <a:pt x="7435" y="0"/>
                  </a:moveTo>
                  <a:cubicBezTo>
                    <a:pt x="7410" y="0"/>
                    <a:pt x="7382" y="8"/>
                    <a:pt x="7357" y="28"/>
                  </a:cubicBezTo>
                  <a:cubicBezTo>
                    <a:pt x="1277" y="5530"/>
                    <a:pt x="1" y="14344"/>
                    <a:pt x="913" y="22156"/>
                  </a:cubicBezTo>
                  <a:cubicBezTo>
                    <a:pt x="926" y="22235"/>
                    <a:pt x="985" y="22268"/>
                    <a:pt x="1047" y="22268"/>
                  </a:cubicBezTo>
                  <a:cubicBezTo>
                    <a:pt x="1129" y="22268"/>
                    <a:pt x="1217" y="22212"/>
                    <a:pt x="1217" y="22125"/>
                  </a:cubicBezTo>
                  <a:cubicBezTo>
                    <a:pt x="1277" y="20363"/>
                    <a:pt x="1308" y="18600"/>
                    <a:pt x="1369" y="16867"/>
                  </a:cubicBezTo>
                  <a:lnTo>
                    <a:pt x="1460" y="16624"/>
                  </a:lnTo>
                  <a:cubicBezTo>
                    <a:pt x="3040" y="15590"/>
                    <a:pt x="4499" y="14375"/>
                    <a:pt x="5411" y="12703"/>
                  </a:cubicBezTo>
                  <a:cubicBezTo>
                    <a:pt x="6475" y="10818"/>
                    <a:pt x="6931" y="8660"/>
                    <a:pt x="7752" y="6685"/>
                  </a:cubicBezTo>
                  <a:cubicBezTo>
                    <a:pt x="7795" y="6598"/>
                    <a:pt x="7770" y="6566"/>
                    <a:pt x="7716" y="6566"/>
                  </a:cubicBezTo>
                  <a:cubicBezTo>
                    <a:pt x="7655" y="6566"/>
                    <a:pt x="7558" y="6606"/>
                    <a:pt x="7478" y="6654"/>
                  </a:cubicBezTo>
                  <a:cubicBezTo>
                    <a:pt x="3831" y="9116"/>
                    <a:pt x="2584" y="11913"/>
                    <a:pt x="1429" y="15651"/>
                  </a:cubicBezTo>
                  <a:cubicBezTo>
                    <a:pt x="1521" y="13676"/>
                    <a:pt x="1794" y="11700"/>
                    <a:pt x="2280" y="9785"/>
                  </a:cubicBezTo>
                  <a:cubicBezTo>
                    <a:pt x="3192" y="6229"/>
                    <a:pt x="4834" y="2764"/>
                    <a:pt x="7509" y="210"/>
                  </a:cubicBezTo>
                  <a:cubicBezTo>
                    <a:pt x="7604" y="115"/>
                    <a:pt x="7530" y="0"/>
                    <a:pt x="7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1386500" y="3227150"/>
              <a:ext cx="192850" cy="189175"/>
            </a:xfrm>
            <a:custGeom>
              <a:rect b="b" l="l" r="r" t="t"/>
              <a:pathLst>
                <a:path extrusionOk="0" h="7567" w="7714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1386500" y="3227150"/>
              <a:ext cx="192850" cy="189175"/>
            </a:xfrm>
            <a:custGeom>
              <a:rect b="b" l="l" r="r" t="t"/>
              <a:pathLst>
                <a:path extrusionOk="0" h="7567" w="7714">
                  <a:moveTo>
                    <a:pt x="5642" y="1"/>
                  </a:moveTo>
                  <a:cubicBezTo>
                    <a:pt x="4588" y="1"/>
                    <a:pt x="2983" y="1196"/>
                    <a:pt x="2394" y="1658"/>
                  </a:cubicBezTo>
                  <a:cubicBezTo>
                    <a:pt x="1361" y="2417"/>
                    <a:pt x="145" y="3572"/>
                    <a:pt x="54" y="4819"/>
                  </a:cubicBezTo>
                  <a:cubicBezTo>
                    <a:pt x="1" y="5470"/>
                    <a:pt x="227" y="5674"/>
                    <a:pt x="564" y="5674"/>
                  </a:cubicBezTo>
                  <a:cubicBezTo>
                    <a:pt x="998" y="5674"/>
                    <a:pt x="1615" y="5337"/>
                    <a:pt x="2060" y="5183"/>
                  </a:cubicBezTo>
                  <a:cubicBezTo>
                    <a:pt x="3063" y="5244"/>
                    <a:pt x="3610" y="6886"/>
                    <a:pt x="4400" y="7372"/>
                  </a:cubicBezTo>
                  <a:cubicBezTo>
                    <a:pt x="4545" y="7503"/>
                    <a:pt x="4723" y="7566"/>
                    <a:pt x="4899" y="7566"/>
                  </a:cubicBezTo>
                  <a:cubicBezTo>
                    <a:pt x="5130" y="7566"/>
                    <a:pt x="5356" y="7457"/>
                    <a:pt x="5495" y="7250"/>
                  </a:cubicBezTo>
                  <a:cubicBezTo>
                    <a:pt x="6315" y="6186"/>
                    <a:pt x="5312" y="4819"/>
                    <a:pt x="4339" y="4028"/>
                  </a:cubicBezTo>
                  <a:lnTo>
                    <a:pt x="4339" y="4028"/>
                  </a:lnTo>
                  <a:cubicBezTo>
                    <a:pt x="5039" y="4332"/>
                    <a:pt x="5616" y="4879"/>
                    <a:pt x="6376" y="5062"/>
                  </a:cubicBezTo>
                  <a:cubicBezTo>
                    <a:pt x="6463" y="5093"/>
                    <a:pt x="6550" y="5107"/>
                    <a:pt x="6636" y="5107"/>
                  </a:cubicBezTo>
                  <a:cubicBezTo>
                    <a:pt x="6972" y="5107"/>
                    <a:pt x="7276" y="4884"/>
                    <a:pt x="7349" y="4545"/>
                  </a:cubicBezTo>
                  <a:cubicBezTo>
                    <a:pt x="7713" y="3086"/>
                    <a:pt x="5920" y="2357"/>
                    <a:pt x="4643" y="2265"/>
                  </a:cubicBezTo>
                  <a:cubicBezTo>
                    <a:pt x="5282" y="1840"/>
                    <a:pt x="7075" y="746"/>
                    <a:pt x="6163" y="138"/>
                  </a:cubicBezTo>
                  <a:cubicBezTo>
                    <a:pt x="6015" y="42"/>
                    <a:pt x="5838" y="1"/>
                    <a:pt x="56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1381750" y="3261000"/>
              <a:ext cx="159600" cy="109100"/>
            </a:xfrm>
            <a:custGeom>
              <a:rect b="b" l="l" r="r" t="t"/>
              <a:pathLst>
                <a:path extrusionOk="0" h="4364" w="6384">
                  <a:moveTo>
                    <a:pt x="5405" y="1"/>
                  </a:moveTo>
                  <a:cubicBezTo>
                    <a:pt x="4440" y="1"/>
                    <a:pt x="2854" y="620"/>
                    <a:pt x="1885" y="1307"/>
                  </a:cubicBezTo>
                  <a:cubicBezTo>
                    <a:pt x="61" y="2614"/>
                    <a:pt x="1" y="3951"/>
                    <a:pt x="304" y="4225"/>
                  </a:cubicBezTo>
                  <a:cubicBezTo>
                    <a:pt x="414" y="4326"/>
                    <a:pt x="574" y="4364"/>
                    <a:pt x="751" y="4364"/>
                  </a:cubicBezTo>
                  <a:cubicBezTo>
                    <a:pt x="1211" y="4364"/>
                    <a:pt x="1792" y="4108"/>
                    <a:pt x="1946" y="4042"/>
                  </a:cubicBezTo>
                  <a:cubicBezTo>
                    <a:pt x="2245" y="3924"/>
                    <a:pt x="2603" y="3882"/>
                    <a:pt x="2981" y="3882"/>
                  </a:cubicBezTo>
                  <a:cubicBezTo>
                    <a:pt x="3892" y="3882"/>
                    <a:pt x="4914" y="4126"/>
                    <a:pt x="5490" y="4126"/>
                  </a:cubicBezTo>
                  <a:cubicBezTo>
                    <a:pt x="5717" y="4126"/>
                    <a:pt x="5875" y="4088"/>
                    <a:pt x="5928" y="3981"/>
                  </a:cubicBezTo>
                  <a:cubicBezTo>
                    <a:pt x="6384" y="3009"/>
                    <a:pt x="4438" y="2249"/>
                    <a:pt x="3374" y="2066"/>
                  </a:cubicBezTo>
                  <a:cubicBezTo>
                    <a:pt x="4347" y="1854"/>
                    <a:pt x="6262" y="1489"/>
                    <a:pt x="6232" y="547"/>
                  </a:cubicBezTo>
                  <a:cubicBezTo>
                    <a:pt x="6221" y="159"/>
                    <a:pt x="5893" y="1"/>
                    <a:pt x="5405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1135900" y="3187525"/>
              <a:ext cx="255000" cy="735350"/>
            </a:xfrm>
            <a:custGeom>
              <a:rect b="b" l="l" r="r" t="t"/>
              <a:pathLst>
                <a:path extrusionOk="0" h="29414" w="10200">
                  <a:moveTo>
                    <a:pt x="121" y="1"/>
                  </a:moveTo>
                  <a:cubicBezTo>
                    <a:pt x="62" y="1"/>
                    <a:pt x="0" y="72"/>
                    <a:pt x="47" y="142"/>
                  </a:cubicBezTo>
                  <a:cubicBezTo>
                    <a:pt x="2996" y="3668"/>
                    <a:pt x="4211" y="8471"/>
                    <a:pt x="4454" y="12999"/>
                  </a:cubicBezTo>
                  <a:cubicBezTo>
                    <a:pt x="4606" y="15735"/>
                    <a:pt x="4424" y="18471"/>
                    <a:pt x="3999" y="21206"/>
                  </a:cubicBezTo>
                  <a:cubicBezTo>
                    <a:pt x="3634" y="23851"/>
                    <a:pt x="2874" y="26495"/>
                    <a:pt x="2479" y="29170"/>
                  </a:cubicBezTo>
                  <a:cubicBezTo>
                    <a:pt x="2461" y="29327"/>
                    <a:pt x="2574" y="29413"/>
                    <a:pt x="2690" y="29413"/>
                  </a:cubicBezTo>
                  <a:cubicBezTo>
                    <a:pt x="2776" y="29413"/>
                    <a:pt x="2865" y="29365"/>
                    <a:pt x="2904" y="29261"/>
                  </a:cubicBezTo>
                  <a:cubicBezTo>
                    <a:pt x="3755" y="26404"/>
                    <a:pt x="4394" y="23516"/>
                    <a:pt x="4789" y="20568"/>
                  </a:cubicBezTo>
                  <a:cubicBezTo>
                    <a:pt x="4941" y="19747"/>
                    <a:pt x="5032" y="18927"/>
                    <a:pt x="5093" y="18076"/>
                  </a:cubicBezTo>
                  <a:cubicBezTo>
                    <a:pt x="8163" y="15249"/>
                    <a:pt x="9622" y="12513"/>
                    <a:pt x="10199" y="7224"/>
                  </a:cubicBezTo>
                  <a:cubicBezTo>
                    <a:pt x="10199" y="7085"/>
                    <a:pt x="10160" y="7010"/>
                    <a:pt x="10098" y="7010"/>
                  </a:cubicBezTo>
                  <a:cubicBezTo>
                    <a:pt x="10066" y="7010"/>
                    <a:pt x="10028" y="7031"/>
                    <a:pt x="9987" y="7072"/>
                  </a:cubicBezTo>
                  <a:cubicBezTo>
                    <a:pt x="6825" y="9990"/>
                    <a:pt x="5944" y="13243"/>
                    <a:pt x="5123" y="16100"/>
                  </a:cubicBezTo>
                  <a:cubicBezTo>
                    <a:pt x="5154" y="15340"/>
                    <a:pt x="6065" y="6890"/>
                    <a:pt x="169" y="21"/>
                  </a:cubicBezTo>
                  <a:cubicBezTo>
                    <a:pt x="155" y="7"/>
                    <a:pt x="138" y="1"/>
                    <a:pt x="1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1006375" y="3026825"/>
              <a:ext cx="199100" cy="219050"/>
            </a:xfrm>
            <a:custGeom>
              <a:rect b="b" l="l" r="r" t="t"/>
              <a:pathLst>
                <a:path extrusionOk="0" h="8762" w="7964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1006375" y="3026825"/>
              <a:ext cx="199100" cy="219050"/>
            </a:xfrm>
            <a:custGeom>
              <a:rect b="b" l="l" r="r" t="t"/>
              <a:pathLst>
                <a:path extrusionOk="0" h="8762" w="7964">
                  <a:moveTo>
                    <a:pt x="3788" y="1"/>
                  </a:moveTo>
                  <a:cubicBezTo>
                    <a:pt x="3761" y="1"/>
                    <a:pt x="3735" y="2"/>
                    <a:pt x="3708" y="5"/>
                  </a:cubicBezTo>
                  <a:cubicBezTo>
                    <a:pt x="2432" y="126"/>
                    <a:pt x="3678" y="2224"/>
                    <a:pt x="4103" y="2983"/>
                  </a:cubicBezTo>
                  <a:cubicBezTo>
                    <a:pt x="3540" y="2722"/>
                    <a:pt x="2796" y="2527"/>
                    <a:pt x="2100" y="2527"/>
                  </a:cubicBezTo>
                  <a:cubicBezTo>
                    <a:pt x="1182" y="2527"/>
                    <a:pt x="346" y="2866"/>
                    <a:pt x="122" y="3835"/>
                  </a:cubicBezTo>
                  <a:cubicBezTo>
                    <a:pt x="0" y="4321"/>
                    <a:pt x="304" y="4838"/>
                    <a:pt x="821" y="4898"/>
                  </a:cubicBezTo>
                  <a:cubicBezTo>
                    <a:pt x="1128" y="4983"/>
                    <a:pt x="1436" y="5009"/>
                    <a:pt x="1745" y="5009"/>
                  </a:cubicBezTo>
                  <a:cubicBezTo>
                    <a:pt x="2216" y="5009"/>
                    <a:pt x="2691" y="4949"/>
                    <a:pt x="3174" y="4949"/>
                  </a:cubicBezTo>
                  <a:cubicBezTo>
                    <a:pt x="3281" y="4949"/>
                    <a:pt x="3388" y="4952"/>
                    <a:pt x="3496" y="4959"/>
                  </a:cubicBezTo>
                  <a:cubicBezTo>
                    <a:pt x="2067" y="5233"/>
                    <a:pt x="304" y="6084"/>
                    <a:pt x="547" y="7604"/>
                  </a:cubicBezTo>
                  <a:cubicBezTo>
                    <a:pt x="600" y="8048"/>
                    <a:pt x="967" y="8358"/>
                    <a:pt x="1398" y="8358"/>
                  </a:cubicBezTo>
                  <a:cubicBezTo>
                    <a:pt x="1468" y="8358"/>
                    <a:pt x="1539" y="8350"/>
                    <a:pt x="1611" y="8333"/>
                  </a:cubicBezTo>
                  <a:cubicBezTo>
                    <a:pt x="2521" y="8255"/>
                    <a:pt x="3719" y="7266"/>
                    <a:pt x="4713" y="7266"/>
                  </a:cubicBezTo>
                  <a:cubicBezTo>
                    <a:pt x="4881" y="7266"/>
                    <a:pt x="5044" y="7294"/>
                    <a:pt x="5198" y="7360"/>
                  </a:cubicBezTo>
                  <a:cubicBezTo>
                    <a:pt x="5639" y="7844"/>
                    <a:pt x="6196" y="8762"/>
                    <a:pt x="6719" y="8762"/>
                  </a:cubicBezTo>
                  <a:cubicBezTo>
                    <a:pt x="6953" y="8762"/>
                    <a:pt x="7180" y="8578"/>
                    <a:pt x="7386" y="8090"/>
                  </a:cubicBezTo>
                  <a:cubicBezTo>
                    <a:pt x="7964" y="6783"/>
                    <a:pt x="7356" y="4929"/>
                    <a:pt x="6718" y="3591"/>
                  </a:cubicBezTo>
                  <a:cubicBezTo>
                    <a:pt x="6301" y="2699"/>
                    <a:pt x="5011" y="1"/>
                    <a:pt x="37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1039800" y="3065800"/>
              <a:ext cx="168725" cy="182050"/>
            </a:xfrm>
            <a:custGeom>
              <a:rect b="b" l="l" r="r" t="t"/>
              <a:pathLst>
                <a:path extrusionOk="0" h="7282" w="6749">
                  <a:moveTo>
                    <a:pt x="2063" y="0"/>
                  </a:moveTo>
                  <a:cubicBezTo>
                    <a:pt x="1848" y="0"/>
                    <a:pt x="1671" y="92"/>
                    <a:pt x="1551" y="300"/>
                  </a:cubicBezTo>
                  <a:cubicBezTo>
                    <a:pt x="1034" y="1273"/>
                    <a:pt x="2766" y="2671"/>
                    <a:pt x="3648" y="3431"/>
                  </a:cubicBezTo>
                  <a:cubicBezTo>
                    <a:pt x="3119" y="3236"/>
                    <a:pt x="2330" y="3073"/>
                    <a:pt x="1623" y="3073"/>
                  </a:cubicBezTo>
                  <a:cubicBezTo>
                    <a:pt x="785" y="3073"/>
                    <a:pt x="64" y="3302"/>
                    <a:pt x="31" y="3978"/>
                  </a:cubicBezTo>
                  <a:cubicBezTo>
                    <a:pt x="0" y="4586"/>
                    <a:pt x="2979" y="4950"/>
                    <a:pt x="4043" y="6197"/>
                  </a:cubicBezTo>
                  <a:cubicBezTo>
                    <a:pt x="4183" y="6392"/>
                    <a:pt x="4888" y="7282"/>
                    <a:pt x="5473" y="7282"/>
                  </a:cubicBezTo>
                  <a:cubicBezTo>
                    <a:pt x="5525" y="7282"/>
                    <a:pt x="5575" y="7275"/>
                    <a:pt x="5624" y="7260"/>
                  </a:cubicBezTo>
                  <a:cubicBezTo>
                    <a:pt x="6049" y="7139"/>
                    <a:pt x="6748" y="5771"/>
                    <a:pt x="5563" y="3431"/>
                  </a:cubicBezTo>
                  <a:cubicBezTo>
                    <a:pt x="4815" y="1910"/>
                    <a:pt x="3045" y="0"/>
                    <a:pt x="206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1022325" y="3741225"/>
              <a:ext cx="395925" cy="497000"/>
            </a:xfrm>
            <a:custGeom>
              <a:rect b="b" l="l" r="r" t="t"/>
              <a:pathLst>
                <a:path extrusionOk="0" h="19880" w="15837">
                  <a:moveTo>
                    <a:pt x="3283" y="1"/>
                  </a:moveTo>
                  <a:cubicBezTo>
                    <a:pt x="3283" y="1"/>
                    <a:pt x="335" y="18116"/>
                    <a:pt x="0" y="19879"/>
                  </a:cubicBezTo>
                  <a:lnTo>
                    <a:pt x="15837" y="19879"/>
                  </a:lnTo>
                  <a:lnTo>
                    <a:pt x="13222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2665825" y="2551750"/>
              <a:ext cx="1809475" cy="950025"/>
            </a:xfrm>
            <a:custGeom>
              <a:rect b="b" l="l" r="r" t="t"/>
              <a:pathLst>
                <a:path extrusionOk="0" h="38001" w="72379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2643275" y="2544450"/>
              <a:ext cx="702825" cy="759100"/>
            </a:xfrm>
            <a:custGeom>
              <a:rect b="b" l="l" r="r" t="t"/>
              <a:pathLst>
                <a:path extrusionOk="0" h="30364" w="28113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3056025" y="2926000"/>
              <a:ext cx="193125" cy="270725"/>
            </a:xfrm>
            <a:custGeom>
              <a:rect b="b" l="l" r="r" t="t"/>
              <a:pathLst>
                <a:path extrusionOk="0" h="10829" w="7725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2678125" y="2658375"/>
              <a:ext cx="549425" cy="645175"/>
            </a:xfrm>
            <a:custGeom>
              <a:rect b="b" l="l" r="r" t="t"/>
              <a:pathLst>
                <a:path extrusionOk="0" h="25807" w="21977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2212325" y="3552775"/>
              <a:ext cx="894400" cy="683925"/>
            </a:xfrm>
            <a:custGeom>
              <a:rect b="b" l="l" r="r" t="t"/>
              <a:pathLst>
                <a:path extrusionOk="0" h="27357" w="35776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2327375" y="3720850"/>
              <a:ext cx="138000" cy="515850"/>
            </a:xfrm>
            <a:custGeom>
              <a:rect b="b" l="l" r="r" t="t"/>
              <a:pathLst>
                <a:path extrusionOk="0" h="20634" w="552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1784500" y="3552775"/>
              <a:ext cx="1029675" cy="683925"/>
            </a:xfrm>
            <a:custGeom>
              <a:rect b="b" l="l" r="r" t="t"/>
              <a:pathLst>
                <a:path extrusionOk="0" h="27357" w="41187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2634050" y="4189900"/>
              <a:ext cx="111150" cy="47550"/>
            </a:xfrm>
            <a:custGeom>
              <a:rect b="b" l="l" r="r" t="t"/>
              <a:pathLst>
                <a:path extrusionOk="0" h="1902" w="4446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2582600" y="3824425"/>
              <a:ext cx="127475" cy="389550"/>
            </a:xfrm>
            <a:custGeom>
              <a:rect b="b" l="l" r="r" t="t"/>
              <a:pathLst>
                <a:path extrusionOk="0" h="15582" w="5099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2589975" y="3847225"/>
              <a:ext cx="26625" cy="331900"/>
            </a:xfrm>
            <a:custGeom>
              <a:rect b="b" l="l" r="r" t="t"/>
              <a:pathLst>
                <a:path extrusionOk="0" h="13276" w="1065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2102900" y="3965025"/>
              <a:ext cx="34975" cy="272425"/>
            </a:xfrm>
            <a:custGeom>
              <a:rect b="b" l="l" r="r" t="t"/>
              <a:pathLst>
                <a:path extrusionOk="0" h="10897" w="1399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812600" y="2471850"/>
              <a:ext cx="1225750" cy="1397075"/>
            </a:xfrm>
            <a:custGeom>
              <a:rect b="b" l="l" r="r" t="t"/>
              <a:pathLst>
                <a:path extrusionOk="0" h="55883" w="4903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2893175" y="2782425"/>
              <a:ext cx="83625" cy="589325"/>
            </a:xfrm>
            <a:custGeom>
              <a:rect b="b" l="l" r="r" t="t"/>
              <a:pathLst>
                <a:path extrusionOk="0" h="23573" w="3345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2504875" y="2238925"/>
              <a:ext cx="329825" cy="467725"/>
            </a:xfrm>
            <a:custGeom>
              <a:rect b="b" l="l" r="r" t="t"/>
              <a:pathLst>
                <a:path extrusionOk="0" h="18709" w="13193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2572500" y="2243475"/>
              <a:ext cx="262200" cy="289550"/>
            </a:xfrm>
            <a:custGeom>
              <a:rect b="b" l="l" r="r" t="t"/>
              <a:pathLst>
                <a:path extrusionOk="0" h="11582" w="10488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2500325" y="1744850"/>
              <a:ext cx="553975" cy="692075"/>
            </a:xfrm>
            <a:custGeom>
              <a:rect b="b" l="l" r="r" t="t"/>
              <a:pathLst>
                <a:path extrusionOk="0" h="27683" w="22159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2820225" y="2214600"/>
              <a:ext cx="69175" cy="49625"/>
            </a:xfrm>
            <a:custGeom>
              <a:rect b="b" l="l" r="r" t="t"/>
              <a:pathLst>
                <a:path extrusionOk="0" h="1985" w="2767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2853675" y="2251850"/>
              <a:ext cx="15975" cy="3825"/>
            </a:xfrm>
            <a:custGeom>
              <a:rect b="b" l="l" r="r" t="t"/>
              <a:pathLst>
                <a:path extrusionOk="0" h="153" w="639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2821750" y="2231325"/>
              <a:ext cx="15975" cy="13700"/>
            </a:xfrm>
            <a:custGeom>
              <a:rect b="b" l="l" r="r" t="t"/>
              <a:pathLst>
                <a:path extrusionOk="0" h="548" w="639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2739675" y="2009625"/>
              <a:ext cx="76775" cy="38600"/>
            </a:xfrm>
            <a:custGeom>
              <a:rect b="b" l="l" r="r" t="t"/>
              <a:pathLst>
                <a:path extrusionOk="0" h="1544" w="3071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2907625" y="1982200"/>
              <a:ext cx="76000" cy="40175"/>
            </a:xfrm>
            <a:custGeom>
              <a:rect b="b" l="l" r="r" t="t"/>
              <a:pathLst>
                <a:path extrusionOk="0" h="1607" w="304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5"/>
            <p:cNvSpPr/>
            <p:nvPr/>
          </p:nvSpPr>
          <p:spPr>
            <a:xfrm>
              <a:off x="2804275" y="2269200"/>
              <a:ext cx="39300" cy="23675"/>
            </a:xfrm>
            <a:custGeom>
              <a:rect b="b" l="l" r="r" t="t"/>
              <a:pathLst>
                <a:path extrusionOk="0" h="947" w="1572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5"/>
            <p:cNvSpPr/>
            <p:nvPr/>
          </p:nvSpPr>
          <p:spPr>
            <a:xfrm>
              <a:off x="2825225" y="1990075"/>
              <a:ext cx="114800" cy="249925"/>
            </a:xfrm>
            <a:custGeom>
              <a:rect b="b" l="l" r="r" t="t"/>
              <a:pathLst>
                <a:path extrusionOk="0" h="9997" w="4592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2803500" y="2109525"/>
              <a:ext cx="31950" cy="29125"/>
            </a:xfrm>
            <a:custGeom>
              <a:rect b="b" l="l" r="r" t="t"/>
              <a:pathLst>
                <a:path extrusionOk="0" h="1165" w="1278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2768550" y="2095975"/>
              <a:ext cx="71925" cy="33000"/>
            </a:xfrm>
            <a:custGeom>
              <a:rect b="b" l="l" r="r" t="t"/>
              <a:pathLst>
                <a:path extrusionOk="0" h="1320" w="2877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2745100" y="2092250"/>
              <a:ext cx="86550" cy="27650"/>
            </a:xfrm>
            <a:custGeom>
              <a:rect b="b" l="l" r="r" t="t"/>
              <a:pathLst>
                <a:path extrusionOk="0" h="1106" w="3462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2933875" y="2096825"/>
              <a:ext cx="29225" cy="24825"/>
            </a:xfrm>
            <a:custGeom>
              <a:rect b="b" l="l" r="r" t="t"/>
              <a:pathLst>
                <a:path extrusionOk="0" h="993" w="1169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2929625" y="2074450"/>
              <a:ext cx="57050" cy="38150"/>
            </a:xfrm>
            <a:custGeom>
              <a:rect b="b" l="l" r="r" t="t"/>
              <a:pathLst>
                <a:path extrusionOk="0" h="1526" w="2282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2934200" y="2069950"/>
              <a:ext cx="64625" cy="36900"/>
            </a:xfrm>
            <a:custGeom>
              <a:rect b="b" l="l" r="r" t="t"/>
              <a:pathLst>
                <a:path extrusionOk="0" h="1476" w="2585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2473825" y="1646950"/>
              <a:ext cx="585800" cy="485625"/>
            </a:xfrm>
            <a:custGeom>
              <a:rect b="b" l="l" r="r" t="t"/>
              <a:pathLst>
                <a:path extrusionOk="0" h="19425" w="23432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2464600" y="2072525"/>
              <a:ext cx="168725" cy="186975"/>
            </a:xfrm>
            <a:custGeom>
              <a:rect b="b" l="l" r="r" t="t"/>
              <a:pathLst>
                <a:path extrusionOk="0" h="7479" w="6749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2521600" y="2115075"/>
              <a:ext cx="85325" cy="116375"/>
            </a:xfrm>
            <a:custGeom>
              <a:rect b="b" l="l" r="r" t="t"/>
              <a:pathLst>
                <a:path extrusionOk="0" h="4655" w="3413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1517175" y="2526100"/>
              <a:ext cx="1009025" cy="1632025"/>
            </a:xfrm>
            <a:custGeom>
              <a:rect b="b" l="l" r="r" t="t"/>
              <a:pathLst>
                <a:path extrusionOk="0" h="65281" w="40361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1007125" y="3850650"/>
              <a:ext cx="988650" cy="516050"/>
            </a:xfrm>
            <a:custGeom>
              <a:rect b="b" l="l" r="r" t="t"/>
              <a:pathLst>
                <a:path extrusionOk="0" h="20642" w="39546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1445575" y="4219875"/>
              <a:ext cx="209750" cy="86725"/>
            </a:xfrm>
            <a:custGeom>
              <a:rect b="b" l="l" r="r" t="t"/>
              <a:pathLst>
                <a:path extrusionOk="0" h="3469" w="839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1096025" y="4185750"/>
              <a:ext cx="330575" cy="98825"/>
            </a:xfrm>
            <a:custGeom>
              <a:rect b="b" l="l" r="r" t="t"/>
              <a:pathLst>
                <a:path extrusionOk="0" h="3953" w="13223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1059550" y="4118125"/>
              <a:ext cx="300950" cy="95025"/>
            </a:xfrm>
            <a:custGeom>
              <a:rect b="b" l="l" r="r" t="t"/>
              <a:pathLst>
                <a:path extrusionOk="0" h="3801" w="12038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1079325" y="4052775"/>
              <a:ext cx="240900" cy="82100"/>
            </a:xfrm>
            <a:custGeom>
              <a:rect b="b" l="l" r="r" t="t"/>
              <a:pathLst>
                <a:path extrusionOk="0" h="3284" w="9636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1959275" y="2521775"/>
              <a:ext cx="572300" cy="730100"/>
            </a:xfrm>
            <a:custGeom>
              <a:rect b="b" l="l" r="r" t="t"/>
              <a:pathLst>
                <a:path extrusionOk="0" h="29204" w="22892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2310400" y="2834100"/>
              <a:ext cx="161825" cy="420825"/>
            </a:xfrm>
            <a:custGeom>
              <a:rect b="b" l="l" r="r" t="t"/>
              <a:pathLst>
                <a:path extrusionOk="0" h="16833" w="6473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2013975" y="3090750"/>
              <a:ext cx="319950" cy="88950"/>
            </a:xfrm>
            <a:custGeom>
              <a:rect b="b" l="l" r="r" t="t"/>
              <a:pathLst>
                <a:path extrusionOk="0" h="3558" w="12798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2472950" y="2546875"/>
              <a:ext cx="331350" cy="217500"/>
            </a:xfrm>
            <a:custGeom>
              <a:rect b="b" l="l" r="r" t="t"/>
              <a:pathLst>
                <a:path extrusionOk="0" h="8700" w="13254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4203225" y="2874325"/>
              <a:ext cx="721925" cy="540175"/>
            </a:xfrm>
            <a:custGeom>
              <a:rect b="b" l="l" r="r" t="t"/>
              <a:pathLst>
                <a:path extrusionOk="0" h="21607" w="28877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5"/>
            <p:cNvSpPr/>
            <p:nvPr/>
          </p:nvSpPr>
          <p:spPr>
            <a:xfrm>
              <a:off x="4511775" y="2957300"/>
              <a:ext cx="248150" cy="106225"/>
            </a:xfrm>
            <a:custGeom>
              <a:rect b="b" l="l" r="r" t="t"/>
              <a:pathLst>
                <a:path extrusionOk="0" h="4249" w="9926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5"/>
            <p:cNvSpPr/>
            <p:nvPr/>
          </p:nvSpPr>
          <p:spPr>
            <a:xfrm>
              <a:off x="4545175" y="3060975"/>
              <a:ext cx="265200" cy="111125"/>
            </a:xfrm>
            <a:custGeom>
              <a:rect b="b" l="l" r="r" t="t"/>
              <a:pathLst>
                <a:path extrusionOk="0" h="4445" w="10608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5"/>
            <p:cNvSpPr/>
            <p:nvPr/>
          </p:nvSpPr>
          <p:spPr>
            <a:xfrm>
              <a:off x="4574050" y="3182300"/>
              <a:ext cx="271100" cy="94725"/>
            </a:xfrm>
            <a:custGeom>
              <a:rect b="b" l="l" r="r" t="t"/>
              <a:pathLst>
                <a:path extrusionOk="0" h="3789" w="10844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5"/>
            <p:cNvSpPr/>
            <p:nvPr/>
          </p:nvSpPr>
          <p:spPr>
            <a:xfrm>
              <a:off x="4134850" y="2813075"/>
              <a:ext cx="462800" cy="407500"/>
            </a:xfrm>
            <a:custGeom>
              <a:rect b="b" l="l" r="r" t="t"/>
              <a:pathLst>
                <a:path extrusionOk="0" h="16300" w="18512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5"/>
            <p:cNvSpPr/>
            <p:nvPr/>
          </p:nvSpPr>
          <p:spPr>
            <a:xfrm>
              <a:off x="4385950" y="2849300"/>
              <a:ext cx="188900" cy="361300"/>
            </a:xfrm>
            <a:custGeom>
              <a:rect b="b" l="l" r="r" t="t"/>
              <a:pathLst>
                <a:path extrusionOk="0" h="14452" w="7556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5"/>
            <p:cNvSpPr/>
            <p:nvPr/>
          </p:nvSpPr>
          <p:spPr>
            <a:xfrm>
              <a:off x="4724525" y="3749575"/>
              <a:ext cx="841975" cy="487125"/>
            </a:xfrm>
            <a:custGeom>
              <a:rect b="b" l="l" r="r" t="t"/>
              <a:pathLst>
                <a:path extrusionOk="0" h="19485" w="33679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4831675" y="3813550"/>
              <a:ext cx="118550" cy="423150"/>
            </a:xfrm>
            <a:custGeom>
              <a:rect b="b" l="l" r="r" t="t"/>
              <a:pathLst>
                <a:path extrusionOk="0" h="16926" w="4742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4335450" y="3748075"/>
              <a:ext cx="1108700" cy="488625"/>
            </a:xfrm>
            <a:custGeom>
              <a:rect b="b" l="l" r="r" t="t"/>
              <a:pathLst>
                <a:path extrusionOk="0" h="19545" w="44348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5181975" y="3873250"/>
              <a:ext cx="35750" cy="363450"/>
            </a:xfrm>
            <a:custGeom>
              <a:rect b="b" l="l" r="r" t="t"/>
              <a:pathLst>
                <a:path extrusionOk="0" h="14538" w="143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5301275" y="3868475"/>
              <a:ext cx="41825" cy="368225"/>
            </a:xfrm>
            <a:custGeom>
              <a:rect b="b" l="l" r="r" t="t"/>
              <a:pathLst>
                <a:path extrusionOk="0" h="14729" w="1673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4502625" y="3840475"/>
              <a:ext cx="406575" cy="334200"/>
            </a:xfrm>
            <a:custGeom>
              <a:rect b="b" l="l" r="r" t="t"/>
              <a:pathLst>
                <a:path extrusionOk="0" h="13368" w="16263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4378775" y="3788050"/>
              <a:ext cx="145725" cy="448650"/>
            </a:xfrm>
            <a:custGeom>
              <a:rect b="b" l="l" r="r" t="t"/>
              <a:pathLst>
                <a:path extrusionOk="0" h="17946" w="5829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5"/>
            <p:cNvSpPr/>
            <p:nvPr/>
          </p:nvSpPr>
          <p:spPr>
            <a:xfrm>
              <a:off x="4302025" y="1965975"/>
              <a:ext cx="1150500" cy="1345175"/>
            </a:xfrm>
            <a:custGeom>
              <a:rect b="b" l="l" r="r" t="t"/>
              <a:pathLst>
                <a:path extrusionOk="0" h="53807" w="4602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5"/>
            <p:cNvSpPr/>
            <p:nvPr/>
          </p:nvSpPr>
          <p:spPr>
            <a:xfrm>
              <a:off x="4385600" y="2080100"/>
              <a:ext cx="519050" cy="680125"/>
            </a:xfrm>
            <a:custGeom>
              <a:rect b="b" l="l" r="r" t="t"/>
              <a:pathLst>
                <a:path extrusionOk="0" h="27205" w="20762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>
              <a:off x="5010575" y="2424700"/>
              <a:ext cx="1530800" cy="909650"/>
            </a:xfrm>
            <a:custGeom>
              <a:rect b="b" l="l" r="r" t="t"/>
              <a:pathLst>
                <a:path extrusionOk="0" h="36386" w="61232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>
              <a:off x="5922875" y="1699200"/>
              <a:ext cx="557775" cy="522900"/>
            </a:xfrm>
            <a:custGeom>
              <a:rect b="b" l="l" r="r" t="t"/>
              <a:pathLst>
                <a:path extrusionOk="0" h="20916" w="22311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>
              <a:off x="5928200" y="1728850"/>
              <a:ext cx="558525" cy="522450"/>
            </a:xfrm>
            <a:custGeom>
              <a:rect b="b" l="l" r="r" t="t"/>
              <a:pathLst>
                <a:path extrusionOk="0" h="20898" w="22341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>
              <a:off x="5955850" y="1969350"/>
              <a:ext cx="52150" cy="43550"/>
            </a:xfrm>
            <a:custGeom>
              <a:rect b="b" l="l" r="r" t="t"/>
              <a:pathLst>
                <a:path extrusionOk="0" h="1742" w="2086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6384125" y="1849325"/>
              <a:ext cx="195375" cy="368350"/>
            </a:xfrm>
            <a:custGeom>
              <a:rect b="b" l="l" r="r" t="t"/>
              <a:pathLst>
                <a:path extrusionOk="0" h="14734" w="7815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6105250" y="1829150"/>
              <a:ext cx="487875" cy="755550"/>
            </a:xfrm>
            <a:custGeom>
              <a:rect b="b" l="l" r="r" t="t"/>
              <a:pathLst>
                <a:path extrusionOk="0" h="30222" w="19515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5992025" y="1977100"/>
              <a:ext cx="568425" cy="363550"/>
            </a:xfrm>
            <a:custGeom>
              <a:rect b="b" l="l" r="r" t="t"/>
              <a:pathLst>
                <a:path extrusionOk="0" h="14542" w="22737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6094600" y="2085425"/>
              <a:ext cx="240150" cy="60050"/>
            </a:xfrm>
            <a:custGeom>
              <a:rect b="b" l="l" r="r" t="t"/>
              <a:pathLst>
                <a:path extrusionOk="0" h="2402" w="9606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>
              <a:off x="6046725" y="2192100"/>
              <a:ext cx="243200" cy="46850"/>
            </a:xfrm>
            <a:custGeom>
              <a:rect b="b" l="l" r="r" t="t"/>
              <a:pathLst>
                <a:path extrusionOk="0" h="1874" w="9728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>
              <a:off x="4989250" y="2496525"/>
              <a:ext cx="1472400" cy="859400"/>
            </a:xfrm>
            <a:custGeom>
              <a:rect b="b" l="l" r="r" t="t"/>
              <a:pathLst>
                <a:path extrusionOk="0" h="34376" w="58896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6047700" y="2624650"/>
              <a:ext cx="290700" cy="358650"/>
            </a:xfrm>
            <a:custGeom>
              <a:rect b="b" l="l" r="r" t="t"/>
              <a:pathLst>
                <a:path extrusionOk="0" h="14346" w="11628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5037600" y="2722975"/>
              <a:ext cx="1056275" cy="632950"/>
            </a:xfrm>
            <a:custGeom>
              <a:rect b="b" l="l" r="r" t="t"/>
              <a:pathLst>
                <a:path extrusionOk="0" h="25318" w="42251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4401575" y="2626700"/>
              <a:ext cx="1090450" cy="1214100"/>
            </a:xfrm>
            <a:custGeom>
              <a:rect b="b" l="l" r="r" t="t"/>
              <a:pathLst>
                <a:path extrusionOk="0" h="48564" w="43618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5324825" y="2924350"/>
              <a:ext cx="132250" cy="280225"/>
            </a:xfrm>
            <a:custGeom>
              <a:rect b="b" l="l" r="r" t="t"/>
              <a:pathLst>
                <a:path extrusionOk="0" h="11209" w="529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5"/>
            <p:cNvSpPr/>
            <p:nvPr/>
          </p:nvSpPr>
          <p:spPr>
            <a:xfrm>
              <a:off x="4882575" y="2383300"/>
              <a:ext cx="235600" cy="445850"/>
            </a:xfrm>
            <a:custGeom>
              <a:rect b="b" l="l" r="r" t="t"/>
              <a:pathLst>
                <a:path extrusionOk="0" h="17834" w="9424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5"/>
            <p:cNvSpPr/>
            <p:nvPr/>
          </p:nvSpPr>
          <p:spPr>
            <a:xfrm>
              <a:off x="4883325" y="2383300"/>
              <a:ext cx="233325" cy="274350"/>
            </a:xfrm>
            <a:custGeom>
              <a:rect b="b" l="l" r="r" t="t"/>
              <a:pathLst>
                <a:path extrusionOk="0" h="10974" w="9333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4721475" y="1910225"/>
              <a:ext cx="640625" cy="673150"/>
            </a:xfrm>
            <a:custGeom>
              <a:rect b="b" l="l" r="r" t="t"/>
              <a:pathLst>
                <a:path extrusionOk="0" h="26926" w="25625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5207800" y="2140575"/>
              <a:ext cx="58550" cy="27700"/>
            </a:xfrm>
            <a:custGeom>
              <a:rect b="b" l="l" r="r" t="t"/>
              <a:pathLst>
                <a:path extrusionOk="0" h="1108" w="2342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5052525" y="2172650"/>
              <a:ext cx="54250" cy="35700"/>
            </a:xfrm>
            <a:custGeom>
              <a:rect b="b" l="l" r="r" t="t"/>
              <a:pathLst>
                <a:path extrusionOk="0" h="1428" w="217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5112075" y="2272200"/>
              <a:ext cx="20525" cy="54900"/>
            </a:xfrm>
            <a:custGeom>
              <a:rect b="b" l="l" r="r" t="t"/>
              <a:pathLst>
                <a:path extrusionOk="0" h="2196" w="821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5"/>
            <p:cNvSpPr/>
            <p:nvPr/>
          </p:nvSpPr>
          <p:spPr>
            <a:xfrm>
              <a:off x="5071175" y="2256250"/>
              <a:ext cx="65900" cy="63425"/>
            </a:xfrm>
            <a:custGeom>
              <a:rect b="b" l="l" r="r" t="t"/>
              <a:pathLst>
                <a:path extrusionOk="0" h="2537" w="2636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5"/>
            <p:cNvSpPr/>
            <p:nvPr/>
          </p:nvSpPr>
          <p:spPr>
            <a:xfrm>
              <a:off x="5052025" y="2260550"/>
              <a:ext cx="41825" cy="28575"/>
            </a:xfrm>
            <a:custGeom>
              <a:rect b="b" l="l" r="r" t="t"/>
              <a:pathLst>
                <a:path extrusionOk="0" h="1143" w="1673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5226825" y="2245550"/>
              <a:ext cx="29650" cy="48125"/>
            </a:xfrm>
            <a:custGeom>
              <a:rect b="b" l="l" r="r" t="t"/>
              <a:pathLst>
                <a:path extrusionOk="0" h="1925" w="1186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5216800" y="2222450"/>
              <a:ext cx="66275" cy="62625"/>
            </a:xfrm>
            <a:custGeom>
              <a:rect b="b" l="l" r="r" t="t"/>
              <a:pathLst>
                <a:path extrusionOk="0" h="2505" w="2651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5252025" y="2215025"/>
              <a:ext cx="38650" cy="31200"/>
            </a:xfrm>
            <a:custGeom>
              <a:rect b="b" l="l" r="r" t="t"/>
              <a:pathLst>
                <a:path extrusionOk="0" h="1248" w="1546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5139425" y="2428575"/>
              <a:ext cx="41600" cy="16375"/>
            </a:xfrm>
            <a:custGeom>
              <a:rect b="b" l="l" r="r" t="t"/>
              <a:pathLst>
                <a:path extrusionOk="0" h="655" w="1664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5"/>
            <p:cNvSpPr/>
            <p:nvPr/>
          </p:nvSpPr>
          <p:spPr>
            <a:xfrm>
              <a:off x="5144850" y="2150400"/>
              <a:ext cx="98850" cy="236800"/>
            </a:xfrm>
            <a:custGeom>
              <a:rect b="b" l="l" r="r" t="t"/>
              <a:pathLst>
                <a:path extrusionOk="0" h="9472" w="3954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5"/>
            <p:cNvSpPr/>
            <p:nvPr/>
          </p:nvSpPr>
          <p:spPr>
            <a:xfrm>
              <a:off x="5142450" y="2368875"/>
              <a:ext cx="67675" cy="48800"/>
            </a:xfrm>
            <a:custGeom>
              <a:rect b="b" l="l" r="r" t="t"/>
              <a:pathLst>
                <a:path extrusionOk="0" h="1952" w="2707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5"/>
            <p:cNvSpPr/>
            <p:nvPr/>
          </p:nvSpPr>
          <p:spPr>
            <a:xfrm>
              <a:off x="5142450" y="2388575"/>
              <a:ext cx="40300" cy="29100"/>
            </a:xfrm>
            <a:custGeom>
              <a:rect b="b" l="l" r="r" t="t"/>
              <a:pathLst>
                <a:path extrusionOk="0" h="1164" w="1612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5"/>
            <p:cNvSpPr/>
            <p:nvPr/>
          </p:nvSpPr>
          <p:spPr>
            <a:xfrm>
              <a:off x="4711600" y="1901850"/>
              <a:ext cx="576775" cy="445775"/>
            </a:xfrm>
            <a:custGeom>
              <a:rect b="b" l="l" r="r" t="t"/>
              <a:pathLst>
                <a:path extrusionOk="0" h="17831" w="23071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5"/>
            <p:cNvSpPr/>
            <p:nvPr/>
          </p:nvSpPr>
          <p:spPr>
            <a:xfrm>
              <a:off x="4707050" y="2294175"/>
              <a:ext cx="173275" cy="171600"/>
            </a:xfrm>
            <a:custGeom>
              <a:rect b="b" l="l" r="r" t="t"/>
              <a:pathLst>
                <a:path extrusionOk="0" h="6864" w="6931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5"/>
            <p:cNvSpPr/>
            <p:nvPr/>
          </p:nvSpPr>
          <p:spPr>
            <a:xfrm>
              <a:off x="4763275" y="2334675"/>
              <a:ext cx="92300" cy="102775"/>
            </a:xfrm>
            <a:custGeom>
              <a:rect b="b" l="l" r="r" t="t"/>
              <a:pathLst>
                <a:path extrusionOk="0" h="4111" w="3692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5"/>
            <p:cNvSpPr/>
            <p:nvPr/>
          </p:nvSpPr>
          <p:spPr>
            <a:xfrm>
              <a:off x="5040925" y="2343025"/>
              <a:ext cx="11125" cy="7100"/>
            </a:xfrm>
            <a:custGeom>
              <a:rect b="b" l="l" r="r" t="t"/>
              <a:pathLst>
                <a:path extrusionOk="0" h="284" w="445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5"/>
            <p:cNvSpPr/>
            <p:nvPr/>
          </p:nvSpPr>
          <p:spPr>
            <a:xfrm>
              <a:off x="5020875" y="2327075"/>
              <a:ext cx="9900" cy="9900"/>
            </a:xfrm>
            <a:custGeom>
              <a:rect b="b" l="l" r="r" t="t"/>
              <a:pathLst>
                <a:path extrusionOk="0" h="396" w="396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5"/>
            <p:cNvSpPr/>
            <p:nvPr/>
          </p:nvSpPr>
          <p:spPr>
            <a:xfrm>
              <a:off x="5007400" y="2359000"/>
              <a:ext cx="11225" cy="7725"/>
            </a:xfrm>
            <a:custGeom>
              <a:rect b="b" l="l" r="r" t="t"/>
              <a:pathLst>
                <a:path extrusionOk="0" h="309" w="449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5"/>
            <p:cNvSpPr/>
            <p:nvPr/>
          </p:nvSpPr>
          <p:spPr>
            <a:xfrm>
              <a:off x="5069725" y="2373425"/>
              <a:ext cx="10450" cy="7750"/>
            </a:xfrm>
            <a:custGeom>
              <a:rect b="b" l="l" r="r" t="t"/>
              <a:pathLst>
                <a:path extrusionOk="0" h="310" w="418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5"/>
            <p:cNvSpPr/>
            <p:nvPr/>
          </p:nvSpPr>
          <p:spPr>
            <a:xfrm>
              <a:off x="5277475" y="2304275"/>
              <a:ext cx="10900" cy="7400"/>
            </a:xfrm>
            <a:custGeom>
              <a:rect b="b" l="l" r="r" t="t"/>
              <a:pathLst>
                <a:path extrusionOk="0" h="296" w="436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5"/>
            <p:cNvSpPr/>
            <p:nvPr/>
          </p:nvSpPr>
          <p:spPr>
            <a:xfrm>
              <a:off x="5300850" y="2316300"/>
              <a:ext cx="11100" cy="9400"/>
            </a:xfrm>
            <a:custGeom>
              <a:rect b="b" l="l" r="r" t="t"/>
              <a:pathLst>
                <a:path extrusionOk="0" h="376" w="444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5"/>
            <p:cNvSpPr/>
            <p:nvPr/>
          </p:nvSpPr>
          <p:spPr>
            <a:xfrm>
              <a:off x="5250575" y="2308825"/>
              <a:ext cx="11200" cy="7750"/>
            </a:xfrm>
            <a:custGeom>
              <a:rect b="b" l="l" r="r" t="t"/>
              <a:pathLst>
                <a:path extrusionOk="0" h="310" w="448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5"/>
            <p:cNvSpPr/>
            <p:nvPr/>
          </p:nvSpPr>
          <p:spPr>
            <a:xfrm>
              <a:off x="5139500" y="2327675"/>
              <a:ext cx="10575" cy="7150"/>
            </a:xfrm>
            <a:custGeom>
              <a:rect b="b" l="l" r="r" t="t"/>
              <a:pathLst>
                <a:path extrusionOk="0" h="286" w="423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5"/>
            <p:cNvSpPr/>
            <p:nvPr/>
          </p:nvSpPr>
          <p:spPr>
            <a:xfrm>
              <a:off x="5295725" y="2277675"/>
              <a:ext cx="10900" cy="7400"/>
            </a:xfrm>
            <a:custGeom>
              <a:rect b="b" l="l" r="r" t="t"/>
              <a:pathLst>
                <a:path extrusionOk="0" h="296" w="436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5"/>
            <p:cNvSpPr/>
            <p:nvPr/>
          </p:nvSpPr>
          <p:spPr>
            <a:xfrm>
              <a:off x="5100600" y="2350600"/>
              <a:ext cx="10725" cy="7025"/>
            </a:xfrm>
            <a:custGeom>
              <a:rect b="b" l="l" r="r" t="t"/>
              <a:pathLst>
                <a:path extrusionOk="0" h="281" w="429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5"/>
            <p:cNvSpPr/>
            <p:nvPr/>
          </p:nvSpPr>
          <p:spPr>
            <a:xfrm>
              <a:off x="4670575" y="1871875"/>
              <a:ext cx="390600" cy="430025"/>
            </a:xfrm>
            <a:custGeom>
              <a:rect b="b" l="l" r="r" t="t"/>
              <a:pathLst>
                <a:path extrusionOk="0" h="17201" w="15624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5"/>
            <p:cNvSpPr/>
            <p:nvPr/>
          </p:nvSpPr>
          <p:spPr>
            <a:xfrm>
              <a:off x="4703250" y="1876450"/>
              <a:ext cx="357925" cy="426075"/>
            </a:xfrm>
            <a:custGeom>
              <a:rect b="b" l="l" r="r" t="t"/>
              <a:pathLst>
                <a:path extrusionOk="0" h="17043" w="14317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5"/>
            <p:cNvSpPr/>
            <p:nvPr/>
          </p:nvSpPr>
          <p:spPr>
            <a:xfrm>
              <a:off x="4685000" y="1882200"/>
              <a:ext cx="531200" cy="545000"/>
            </a:xfrm>
            <a:custGeom>
              <a:rect b="b" l="l" r="r" t="t"/>
              <a:pathLst>
                <a:path extrusionOk="0" h="21800" w="21248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5"/>
            <p:cNvSpPr/>
            <p:nvPr/>
          </p:nvSpPr>
          <p:spPr>
            <a:xfrm>
              <a:off x="4793900" y="2019000"/>
              <a:ext cx="83225" cy="60500"/>
            </a:xfrm>
            <a:custGeom>
              <a:rect b="b" l="l" r="r" t="t"/>
              <a:pathLst>
                <a:path extrusionOk="0" h="2420" w="3329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4712350" y="2276550"/>
              <a:ext cx="55375" cy="94075"/>
            </a:xfrm>
            <a:custGeom>
              <a:rect b="b" l="l" r="r" t="t"/>
              <a:pathLst>
                <a:path extrusionOk="0" h="3763" w="2215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4718650" y="2221900"/>
              <a:ext cx="62125" cy="83925"/>
            </a:xfrm>
            <a:custGeom>
              <a:rect b="b" l="l" r="r" t="t"/>
              <a:pathLst>
                <a:path extrusionOk="0" h="3357" w="2485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4731575" y="2178575"/>
              <a:ext cx="64400" cy="71025"/>
            </a:xfrm>
            <a:custGeom>
              <a:rect b="b" l="l" r="r" t="t"/>
              <a:pathLst>
                <a:path extrusionOk="0" h="2841" w="2576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5"/>
            <p:cNvSpPr/>
            <p:nvPr/>
          </p:nvSpPr>
          <p:spPr>
            <a:xfrm>
              <a:off x="4750350" y="2122350"/>
              <a:ext cx="63850" cy="72525"/>
            </a:xfrm>
            <a:custGeom>
              <a:rect b="b" l="l" r="r" t="t"/>
              <a:pathLst>
                <a:path extrusionOk="0" h="2901" w="2554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5"/>
            <p:cNvSpPr/>
            <p:nvPr/>
          </p:nvSpPr>
          <p:spPr>
            <a:xfrm>
              <a:off x="4771875" y="2075650"/>
              <a:ext cx="67400" cy="63750"/>
            </a:xfrm>
            <a:custGeom>
              <a:rect b="b" l="l" r="r" t="t"/>
              <a:pathLst>
                <a:path extrusionOk="0" h="2550" w="2696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5"/>
            <p:cNvSpPr/>
            <p:nvPr/>
          </p:nvSpPr>
          <p:spPr>
            <a:xfrm>
              <a:off x="4825575" y="1979800"/>
              <a:ext cx="91075" cy="61775"/>
            </a:xfrm>
            <a:custGeom>
              <a:rect b="b" l="l" r="r" t="t"/>
              <a:pathLst>
                <a:path extrusionOk="0" h="2471" w="3643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4871325" y="1949200"/>
              <a:ext cx="89550" cy="59500"/>
            </a:xfrm>
            <a:custGeom>
              <a:rect b="b" l="l" r="r" t="t"/>
              <a:pathLst>
                <a:path extrusionOk="0" h="2380" w="3582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5"/>
            <p:cNvSpPr/>
            <p:nvPr/>
          </p:nvSpPr>
          <p:spPr>
            <a:xfrm>
              <a:off x="4925125" y="1924325"/>
              <a:ext cx="82850" cy="56275"/>
            </a:xfrm>
            <a:custGeom>
              <a:rect b="b" l="l" r="r" t="t"/>
              <a:pathLst>
                <a:path extrusionOk="0" h="2251" w="3314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5"/>
            <p:cNvSpPr/>
            <p:nvPr/>
          </p:nvSpPr>
          <p:spPr>
            <a:xfrm>
              <a:off x="4979850" y="1907625"/>
              <a:ext cx="68400" cy="55475"/>
            </a:xfrm>
            <a:custGeom>
              <a:rect b="b" l="l" r="r" t="t"/>
              <a:pathLst>
                <a:path extrusionOk="0" h="2219" w="2736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5021625" y="1895450"/>
              <a:ext cx="69950" cy="55500"/>
            </a:xfrm>
            <a:custGeom>
              <a:rect b="b" l="l" r="r" t="t"/>
              <a:pathLst>
                <a:path extrusionOk="0" h="2220" w="2798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5"/>
            <p:cNvSpPr/>
            <p:nvPr/>
          </p:nvSpPr>
          <p:spPr>
            <a:xfrm>
              <a:off x="5065250" y="1891450"/>
              <a:ext cx="60525" cy="53425"/>
            </a:xfrm>
            <a:custGeom>
              <a:rect b="b" l="l" r="r" t="t"/>
              <a:pathLst>
                <a:path extrusionOk="0" h="2137" w="2421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5"/>
            <p:cNvSpPr/>
            <p:nvPr/>
          </p:nvSpPr>
          <p:spPr>
            <a:xfrm>
              <a:off x="5115475" y="1903300"/>
              <a:ext cx="51100" cy="45675"/>
            </a:xfrm>
            <a:custGeom>
              <a:rect b="b" l="l" r="r" t="t"/>
              <a:pathLst>
                <a:path extrusionOk="0" h="1827" w="2044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3840875" y="1763175"/>
              <a:ext cx="1152350" cy="1214600"/>
            </a:xfrm>
            <a:custGeom>
              <a:rect b="b" l="l" r="r" t="t"/>
              <a:pathLst>
                <a:path extrusionOk="0" h="48584" w="46094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3817975" y="1179775"/>
              <a:ext cx="520550" cy="679225"/>
            </a:xfrm>
            <a:custGeom>
              <a:rect b="b" l="l" r="r" t="t"/>
              <a:pathLst>
                <a:path extrusionOk="0" h="27169" w="20822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4145475" y="1300075"/>
              <a:ext cx="79025" cy="260025"/>
            </a:xfrm>
            <a:custGeom>
              <a:rect b="b" l="l" r="r" t="t"/>
              <a:pathLst>
                <a:path extrusionOk="0" h="10401" w="3161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4041375" y="1267325"/>
              <a:ext cx="72775" cy="276700"/>
            </a:xfrm>
            <a:custGeom>
              <a:rect b="b" l="l" r="r" t="t"/>
              <a:pathLst>
                <a:path extrusionOk="0" h="11068" w="2911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3917500" y="1251050"/>
              <a:ext cx="70400" cy="281300"/>
            </a:xfrm>
            <a:custGeom>
              <a:rect b="b" l="l" r="r" t="t"/>
              <a:pathLst>
                <a:path extrusionOk="0" h="11252" w="2816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3979825" y="1462025"/>
              <a:ext cx="451400" cy="466125"/>
            </a:xfrm>
            <a:custGeom>
              <a:rect b="b" l="l" r="r" t="t"/>
              <a:pathLst>
                <a:path extrusionOk="0" h="18645" w="18056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4031850" y="1463850"/>
              <a:ext cx="327950" cy="243675"/>
            </a:xfrm>
            <a:custGeom>
              <a:rect b="b" l="l" r="r" t="t"/>
              <a:pathLst>
                <a:path extrusionOk="0" h="9747" w="13118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3826325" y="1928125"/>
              <a:ext cx="1150500" cy="1058400"/>
            </a:xfrm>
            <a:custGeom>
              <a:rect b="b" l="l" r="r" t="t"/>
              <a:pathLst>
                <a:path extrusionOk="0" h="42336" w="4602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3908400" y="2035200"/>
              <a:ext cx="438300" cy="143875"/>
            </a:xfrm>
            <a:custGeom>
              <a:rect b="b" l="l" r="r" t="t"/>
              <a:pathLst>
                <a:path extrusionOk="0" h="5755" w="17532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4598375" y="2906100"/>
              <a:ext cx="132725" cy="131925"/>
            </a:xfrm>
            <a:custGeom>
              <a:rect b="b" l="l" r="r" t="t"/>
              <a:pathLst>
                <a:path extrusionOk="0" h="5277" w="5309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4100425" y="3065075"/>
              <a:ext cx="1335400" cy="1237350"/>
            </a:xfrm>
            <a:custGeom>
              <a:rect b="b" l="l" r="r" t="t"/>
              <a:pathLst>
                <a:path extrusionOk="0" h="49494" w="53416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4925900" y="3027475"/>
              <a:ext cx="605075" cy="703475"/>
            </a:xfrm>
            <a:custGeom>
              <a:rect b="b" l="l" r="r" t="t"/>
              <a:pathLst>
                <a:path extrusionOk="0" h="28139" w="24203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972250" y="2668250"/>
              <a:ext cx="572975" cy="808825"/>
            </a:xfrm>
            <a:custGeom>
              <a:rect b="b" l="l" r="r" t="t"/>
              <a:pathLst>
                <a:path extrusionOk="0" h="32353" w="22919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5131275" y="2989400"/>
              <a:ext cx="185775" cy="303900"/>
            </a:xfrm>
            <a:custGeom>
              <a:rect b="b" l="l" r="r" t="t"/>
              <a:pathLst>
                <a:path extrusionOk="0" h="12156" w="7431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5244275" y="3078300"/>
              <a:ext cx="161475" cy="303900"/>
            </a:xfrm>
            <a:custGeom>
              <a:rect b="b" l="l" r="r" t="t"/>
              <a:pathLst>
                <a:path extrusionOk="0" h="12156" w="6459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5106750" y="3246550"/>
              <a:ext cx="333600" cy="238475"/>
            </a:xfrm>
            <a:custGeom>
              <a:rect b="b" l="l" r="r" t="t"/>
              <a:pathLst>
                <a:path extrusionOk="0" h="9539" w="13344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4782175" y="3075750"/>
              <a:ext cx="491775" cy="420825"/>
            </a:xfrm>
            <a:custGeom>
              <a:rect b="b" l="l" r="r" t="t"/>
              <a:pathLst>
                <a:path extrusionOk="0" h="16833" w="19671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4959325" y="3076200"/>
              <a:ext cx="307775" cy="367925"/>
            </a:xfrm>
            <a:custGeom>
              <a:rect b="b" l="l" r="r" t="t"/>
              <a:pathLst>
                <a:path extrusionOk="0" h="14717" w="12311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4083375" y="3052650"/>
              <a:ext cx="534025" cy="911250"/>
            </a:xfrm>
            <a:custGeom>
              <a:rect b="b" l="l" r="r" t="t"/>
              <a:pathLst>
                <a:path extrusionOk="0" h="36450" w="21361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4165225" y="3180425"/>
              <a:ext cx="389100" cy="718875"/>
            </a:xfrm>
            <a:custGeom>
              <a:rect b="b" l="l" r="r" t="t"/>
              <a:pathLst>
                <a:path extrusionOk="0" h="28755" w="15564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4248300" y="3545925"/>
              <a:ext cx="304500" cy="297475"/>
            </a:xfrm>
            <a:custGeom>
              <a:rect b="b" l="l" r="r" t="t"/>
              <a:pathLst>
                <a:path extrusionOk="0" h="11899" w="1218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4082775" y="3052675"/>
              <a:ext cx="386450" cy="911225"/>
            </a:xfrm>
            <a:custGeom>
              <a:rect b="b" l="l" r="r" t="t"/>
              <a:pathLst>
                <a:path extrusionOk="0" h="36449" w="15458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3344550" y="2980375"/>
              <a:ext cx="1119350" cy="1256325"/>
            </a:xfrm>
            <a:custGeom>
              <a:rect b="b" l="l" r="r" t="t"/>
              <a:pathLst>
                <a:path extrusionOk="0" h="50253" w="44774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3428900" y="3051050"/>
              <a:ext cx="958250" cy="1155400"/>
            </a:xfrm>
            <a:custGeom>
              <a:rect b="b" l="l" r="r" t="t"/>
              <a:pathLst>
                <a:path extrusionOk="0" h="46216" w="3833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4306575" y="3338675"/>
              <a:ext cx="96525" cy="517350"/>
            </a:xfrm>
            <a:custGeom>
              <a:rect b="b" l="l" r="r" t="t"/>
              <a:pathLst>
                <a:path extrusionOk="0" h="20694" w="3861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3294400" y="3113850"/>
              <a:ext cx="1338150" cy="1413125"/>
            </a:xfrm>
            <a:custGeom>
              <a:rect b="b" l="l" r="r" t="t"/>
              <a:pathLst>
                <a:path extrusionOk="0" h="56525" w="53526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4410675" y="4007975"/>
              <a:ext cx="855675" cy="621475"/>
            </a:xfrm>
            <a:custGeom>
              <a:rect b="b" l="l" r="r" t="t"/>
              <a:pathLst>
                <a:path extrusionOk="0" h="24859" w="34227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4753000" y="4189325"/>
              <a:ext cx="159225" cy="392300"/>
            </a:xfrm>
            <a:custGeom>
              <a:rect b="b" l="l" r="r" t="t"/>
              <a:pathLst>
                <a:path extrusionOk="0" h="15692" w="6369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4890750" y="4162150"/>
              <a:ext cx="190950" cy="382600"/>
            </a:xfrm>
            <a:custGeom>
              <a:rect b="b" l="l" r="r" t="t"/>
              <a:pathLst>
                <a:path extrusionOk="0" h="15304" w="7638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5015375" y="4127200"/>
              <a:ext cx="162825" cy="357725"/>
            </a:xfrm>
            <a:custGeom>
              <a:rect b="b" l="l" r="r" t="t"/>
              <a:pathLst>
                <a:path extrusionOk="0" h="14309" w="6513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4545950" y="4403525"/>
              <a:ext cx="236350" cy="121475"/>
            </a:xfrm>
            <a:custGeom>
              <a:rect b="b" l="l" r="r" t="t"/>
              <a:pathLst>
                <a:path extrusionOk="0" h="4859" w="9454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4422075" y="3996225"/>
              <a:ext cx="666650" cy="74100"/>
            </a:xfrm>
            <a:custGeom>
              <a:rect b="b" l="l" r="r" t="t"/>
              <a:pathLst>
                <a:path extrusionOk="0" h="2964" w="26666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3428900" y="3089700"/>
              <a:ext cx="509925" cy="811125"/>
            </a:xfrm>
            <a:custGeom>
              <a:rect b="b" l="l" r="r" t="t"/>
              <a:pathLst>
                <a:path extrusionOk="0" h="32445" w="20397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3472975" y="3169025"/>
              <a:ext cx="455200" cy="626950"/>
            </a:xfrm>
            <a:custGeom>
              <a:rect b="b" l="l" r="r" t="t"/>
              <a:pathLst>
                <a:path extrusionOk="0" h="25078" w="18208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3884075" y="3395475"/>
              <a:ext cx="65375" cy="436975"/>
            </a:xfrm>
            <a:custGeom>
              <a:rect b="b" l="l" r="r" t="t"/>
              <a:pathLst>
                <a:path extrusionOk="0" h="17479" w="2615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3467650" y="3752625"/>
              <a:ext cx="422525" cy="50925"/>
            </a:xfrm>
            <a:custGeom>
              <a:rect b="b" l="l" r="r" t="t"/>
              <a:pathLst>
                <a:path extrusionOk="0" h="2037" w="16901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3897000" y="2753375"/>
              <a:ext cx="326025" cy="464825"/>
            </a:xfrm>
            <a:custGeom>
              <a:rect b="b" l="l" r="r" t="t"/>
              <a:pathLst>
                <a:path extrusionOk="0" h="18593" w="13041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3959300" y="2758700"/>
              <a:ext cx="263725" cy="283775"/>
            </a:xfrm>
            <a:custGeom>
              <a:rect b="b" l="l" r="r" t="t"/>
              <a:pathLst>
                <a:path extrusionOk="0" h="11351" w="10549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3868875" y="2252050"/>
              <a:ext cx="576775" cy="686775"/>
            </a:xfrm>
            <a:custGeom>
              <a:rect b="b" l="l" r="r" t="t"/>
              <a:pathLst>
                <a:path extrusionOk="0" h="27471" w="23071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4187275" y="2598950"/>
              <a:ext cx="21300" cy="56625"/>
            </a:xfrm>
            <a:custGeom>
              <a:rect b="b" l="l" r="r" t="t"/>
              <a:pathLst>
                <a:path extrusionOk="0" h="2265" w="852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4141000" y="2584250"/>
              <a:ext cx="70800" cy="63275"/>
            </a:xfrm>
            <a:custGeom>
              <a:rect b="b" l="l" r="r" t="t"/>
              <a:pathLst>
                <a:path extrusionOk="0" h="2531" w="2832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4302775" y="2567000"/>
              <a:ext cx="34225" cy="45950"/>
            </a:xfrm>
            <a:custGeom>
              <a:rect b="b" l="l" r="r" t="t"/>
              <a:pathLst>
                <a:path extrusionOk="0" h="1838" w="1369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4291000" y="2541800"/>
              <a:ext cx="70525" cy="62950"/>
            </a:xfrm>
            <a:custGeom>
              <a:rect b="b" l="l" r="r" t="t"/>
              <a:pathLst>
                <a:path extrusionOk="0" h="2518" w="2821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4115725" y="2510675"/>
              <a:ext cx="67025" cy="53075"/>
            </a:xfrm>
            <a:custGeom>
              <a:rect b="b" l="l" r="r" t="t"/>
              <a:pathLst>
                <a:path extrusionOk="0" h="2123" w="2681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4271625" y="2469100"/>
              <a:ext cx="76775" cy="36750"/>
            </a:xfrm>
            <a:custGeom>
              <a:rect b="b" l="l" r="r" t="t"/>
              <a:pathLst>
                <a:path extrusionOk="0" h="1470" w="3071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4210075" y="2774325"/>
              <a:ext cx="41825" cy="17825"/>
            </a:xfrm>
            <a:custGeom>
              <a:rect b="b" l="l" r="r" t="t"/>
              <a:pathLst>
                <a:path extrusionOk="0" h="713" w="1673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4216575" y="2483250"/>
              <a:ext cx="112200" cy="249075"/>
            </a:xfrm>
            <a:custGeom>
              <a:rect b="b" l="l" r="r" t="t"/>
              <a:pathLst>
                <a:path extrusionOk="0" h="9963" w="4488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4215400" y="2713100"/>
              <a:ext cx="66875" cy="47900"/>
            </a:xfrm>
            <a:custGeom>
              <a:rect b="b" l="l" r="r" t="t"/>
              <a:pathLst>
                <a:path extrusionOk="0" h="1916" w="2675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4215400" y="2733225"/>
              <a:ext cx="41800" cy="27775"/>
            </a:xfrm>
            <a:custGeom>
              <a:rect b="b" l="l" r="r" t="t"/>
              <a:pathLst>
                <a:path extrusionOk="0" h="1111" w="1672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3783775" y="2140750"/>
              <a:ext cx="526625" cy="553475"/>
            </a:xfrm>
            <a:custGeom>
              <a:rect b="b" l="l" r="r" t="t"/>
              <a:pathLst>
                <a:path extrusionOk="0" h="22139" w="21065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4060975" y="2534650"/>
              <a:ext cx="204600" cy="170975"/>
            </a:xfrm>
            <a:custGeom>
              <a:rect b="b" l="l" r="r" t="t"/>
              <a:pathLst>
                <a:path extrusionOk="0" h="6839" w="8184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4286825" y="2486675"/>
              <a:ext cx="140600" cy="168400"/>
            </a:xfrm>
            <a:custGeom>
              <a:rect b="b" l="l" r="r" t="t"/>
              <a:pathLst>
                <a:path extrusionOk="0" h="6736" w="5624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4238175" y="2566825"/>
              <a:ext cx="60825" cy="31550"/>
            </a:xfrm>
            <a:custGeom>
              <a:rect b="b" l="l" r="r" t="t"/>
              <a:pathLst>
                <a:path extrusionOk="0" h="1262" w="2433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3874200" y="2615825"/>
              <a:ext cx="218100" cy="99575"/>
            </a:xfrm>
            <a:custGeom>
              <a:rect b="b" l="l" r="r" t="t"/>
              <a:pathLst>
                <a:path extrusionOk="0" h="3983" w="8724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3844575" y="2609850"/>
              <a:ext cx="183150" cy="178375"/>
            </a:xfrm>
            <a:custGeom>
              <a:rect b="b" l="l" r="r" t="t"/>
              <a:pathLst>
                <a:path extrusionOk="0" h="7135" w="7326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5"/>
            <p:cNvSpPr/>
            <p:nvPr/>
          </p:nvSpPr>
          <p:spPr>
            <a:xfrm>
              <a:off x="3903825" y="2652275"/>
              <a:ext cx="98325" cy="105575"/>
            </a:xfrm>
            <a:custGeom>
              <a:rect b="b" l="l" r="r" t="t"/>
              <a:pathLst>
                <a:path extrusionOk="0" h="4223" w="3933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5"/>
            <p:cNvSpPr/>
            <p:nvPr/>
          </p:nvSpPr>
          <p:spPr>
            <a:xfrm>
              <a:off x="3117325" y="3071825"/>
              <a:ext cx="373900" cy="873075"/>
            </a:xfrm>
            <a:custGeom>
              <a:rect b="b" l="l" r="r" t="t"/>
              <a:pathLst>
                <a:path extrusionOk="0" h="34923" w="14956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5"/>
            <p:cNvSpPr/>
            <p:nvPr/>
          </p:nvSpPr>
          <p:spPr>
            <a:xfrm>
              <a:off x="3522375" y="3723550"/>
              <a:ext cx="72200" cy="40325"/>
            </a:xfrm>
            <a:custGeom>
              <a:rect b="b" l="l" r="r" t="t"/>
              <a:pathLst>
                <a:path extrusionOk="0" h="1613" w="2888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5"/>
            <p:cNvSpPr/>
            <p:nvPr/>
          </p:nvSpPr>
          <p:spPr>
            <a:xfrm>
              <a:off x="3300475" y="3677375"/>
              <a:ext cx="221925" cy="138475"/>
            </a:xfrm>
            <a:custGeom>
              <a:rect b="b" l="l" r="r" t="t"/>
              <a:pathLst>
                <a:path extrusionOk="0" h="5539" w="8877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5"/>
            <p:cNvSpPr/>
            <p:nvPr/>
          </p:nvSpPr>
          <p:spPr>
            <a:xfrm>
              <a:off x="3153050" y="3682675"/>
              <a:ext cx="146700" cy="137975"/>
            </a:xfrm>
            <a:custGeom>
              <a:rect b="b" l="l" r="r" t="t"/>
              <a:pathLst>
                <a:path extrusionOk="0" h="5519" w="5868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5"/>
            <p:cNvSpPr/>
            <p:nvPr/>
          </p:nvSpPr>
          <p:spPr>
            <a:xfrm>
              <a:off x="2311850" y="3022600"/>
              <a:ext cx="1175600" cy="1214100"/>
            </a:xfrm>
            <a:custGeom>
              <a:rect b="b" l="l" r="r" t="t"/>
              <a:pathLst>
                <a:path extrusionOk="0" h="48564" w="47024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5"/>
            <p:cNvSpPr/>
            <p:nvPr/>
          </p:nvSpPr>
          <p:spPr>
            <a:xfrm>
              <a:off x="3335425" y="3313850"/>
              <a:ext cx="150500" cy="918675"/>
            </a:xfrm>
            <a:custGeom>
              <a:rect b="b" l="l" r="r" t="t"/>
              <a:pathLst>
                <a:path extrusionOk="0" h="36747" w="602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5"/>
            <p:cNvSpPr/>
            <p:nvPr/>
          </p:nvSpPr>
          <p:spPr>
            <a:xfrm>
              <a:off x="2579350" y="3096925"/>
              <a:ext cx="1037025" cy="1422450"/>
            </a:xfrm>
            <a:custGeom>
              <a:rect b="b" l="l" r="r" t="t"/>
              <a:pathLst>
                <a:path extrusionOk="0" h="56898" w="41481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5"/>
            <p:cNvSpPr/>
            <p:nvPr/>
          </p:nvSpPr>
          <p:spPr>
            <a:xfrm>
              <a:off x="2891650" y="3848825"/>
              <a:ext cx="180675" cy="410300"/>
            </a:xfrm>
            <a:custGeom>
              <a:rect b="b" l="l" r="r" t="t"/>
              <a:pathLst>
                <a:path extrusionOk="0" h="16412" w="7227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5"/>
            <p:cNvSpPr/>
            <p:nvPr/>
          </p:nvSpPr>
          <p:spPr>
            <a:xfrm>
              <a:off x="3158375" y="3033800"/>
              <a:ext cx="764025" cy="971750"/>
            </a:xfrm>
            <a:custGeom>
              <a:rect b="b" l="l" r="r" t="t"/>
              <a:pathLst>
                <a:path extrusionOk="0" h="38870" w="30561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5"/>
            <p:cNvSpPr/>
            <p:nvPr/>
          </p:nvSpPr>
          <p:spPr>
            <a:xfrm>
              <a:off x="3585650" y="3275425"/>
              <a:ext cx="264250" cy="117200"/>
            </a:xfrm>
            <a:custGeom>
              <a:rect b="b" l="l" r="r" t="t"/>
              <a:pathLst>
                <a:path extrusionOk="0" h="4688" w="1057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5"/>
            <p:cNvSpPr/>
            <p:nvPr/>
          </p:nvSpPr>
          <p:spPr>
            <a:xfrm>
              <a:off x="3552325" y="3149175"/>
              <a:ext cx="249575" cy="111975"/>
            </a:xfrm>
            <a:custGeom>
              <a:rect b="b" l="l" r="r" t="t"/>
              <a:pathLst>
                <a:path extrusionOk="0" h="4479" w="9983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3612250" y="3409800"/>
              <a:ext cx="230650" cy="116550"/>
            </a:xfrm>
            <a:custGeom>
              <a:rect b="b" l="l" r="r" t="t"/>
              <a:pathLst>
                <a:path extrusionOk="0" h="4662" w="9226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2627225" y="3090575"/>
              <a:ext cx="440000" cy="902200"/>
            </a:xfrm>
            <a:custGeom>
              <a:rect b="b" l="l" r="r" t="t"/>
              <a:pathLst>
                <a:path extrusionOk="0" h="36088" w="1760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632525" y="3828900"/>
              <a:ext cx="39550" cy="42300"/>
            </a:xfrm>
            <a:custGeom>
              <a:rect b="b" l="l" r="r" t="t"/>
              <a:pathLst>
                <a:path extrusionOk="0" h="1692" w="1582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672050" y="3737175"/>
              <a:ext cx="209000" cy="133325"/>
            </a:xfrm>
            <a:custGeom>
              <a:rect b="b" l="l" r="r" t="t"/>
              <a:pathLst>
                <a:path extrusionOk="0" h="5333" w="836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2880250" y="3660425"/>
              <a:ext cx="177850" cy="133475"/>
            </a:xfrm>
            <a:custGeom>
              <a:rect b="b" l="l" r="r" t="t"/>
              <a:pathLst>
                <a:path extrusionOk="0" h="5339" w="7114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2621900" y="3501475"/>
              <a:ext cx="46375" cy="494450"/>
            </a:xfrm>
            <a:custGeom>
              <a:rect b="b" l="l" r="r" t="t"/>
              <a:pathLst>
                <a:path extrusionOk="0" h="19778" w="1855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3023875" y="3473925"/>
              <a:ext cx="50950" cy="361550"/>
            </a:xfrm>
            <a:custGeom>
              <a:rect b="b" l="l" r="r" t="t"/>
              <a:pathLst>
                <a:path extrusionOk="0" h="14462" w="2038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2713850" y="2691175"/>
              <a:ext cx="345775" cy="357175"/>
            </a:xfrm>
            <a:custGeom>
              <a:rect b="b" l="l" r="r" t="t"/>
              <a:pathLst>
                <a:path extrusionOk="0" h="14287" w="13831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2689525" y="2689550"/>
              <a:ext cx="341975" cy="353850"/>
            </a:xfrm>
            <a:custGeom>
              <a:rect b="b" l="l" r="r" t="t"/>
              <a:pathLst>
                <a:path extrusionOk="0" h="14154" w="13679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2534500" y="3020075"/>
              <a:ext cx="315400" cy="480200"/>
            </a:xfrm>
            <a:custGeom>
              <a:rect b="b" l="l" r="r" t="t"/>
              <a:pathLst>
                <a:path extrusionOk="0" h="19208" w="12616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2657075" y="3022050"/>
              <a:ext cx="211800" cy="479925"/>
            </a:xfrm>
            <a:custGeom>
              <a:rect b="b" l="l" r="r" t="t"/>
              <a:pathLst>
                <a:path extrusionOk="0" h="19197" w="8472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2504875" y="3025875"/>
              <a:ext cx="245800" cy="420100"/>
            </a:xfrm>
            <a:custGeom>
              <a:rect b="b" l="l" r="r" t="t"/>
              <a:pathLst>
                <a:path extrusionOk="0" h="16804" w="9832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2471425" y="3492650"/>
              <a:ext cx="335275" cy="390725"/>
            </a:xfrm>
            <a:custGeom>
              <a:rect b="b" l="l" r="r" t="t"/>
              <a:pathLst>
                <a:path extrusionOk="0" h="15629" w="13411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2442550" y="3497300"/>
              <a:ext cx="204450" cy="395675"/>
            </a:xfrm>
            <a:custGeom>
              <a:rect b="b" l="l" r="r" t="t"/>
              <a:pathLst>
                <a:path extrusionOk="0" h="15827" w="8178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2098325" y="3874975"/>
              <a:ext cx="645950" cy="493950"/>
            </a:xfrm>
            <a:custGeom>
              <a:rect b="b" l="l" r="r" t="t"/>
              <a:pathLst>
                <a:path extrusionOk="0" h="19758" w="25838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2115050" y="3927750"/>
              <a:ext cx="380450" cy="335925"/>
            </a:xfrm>
            <a:custGeom>
              <a:rect b="b" l="l" r="r" t="t"/>
              <a:pathLst>
                <a:path extrusionOk="0" h="13437" w="15218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2240425" y="3889950"/>
              <a:ext cx="472675" cy="370275"/>
            </a:xfrm>
            <a:custGeom>
              <a:rect b="b" l="l" r="r" t="t"/>
              <a:pathLst>
                <a:path extrusionOk="0" h="14811" w="18907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2934125" y="2631500"/>
              <a:ext cx="58900" cy="43175"/>
            </a:xfrm>
            <a:custGeom>
              <a:rect b="b" l="l" r="r" t="t"/>
              <a:pathLst>
                <a:path extrusionOk="0" h="1727" w="2356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2952175" y="2667200"/>
              <a:ext cx="58950" cy="43075"/>
            </a:xfrm>
            <a:custGeom>
              <a:rect b="b" l="l" r="r" t="t"/>
              <a:pathLst>
                <a:path extrusionOk="0" h="1723" w="2358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2976500" y="2699100"/>
              <a:ext cx="59400" cy="42775"/>
            </a:xfrm>
            <a:custGeom>
              <a:rect b="b" l="l" r="r" t="t"/>
              <a:pathLst>
                <a:path extrusionOk="0" h="1711" w="2376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3003850" y="2726475"/>
              <a:ext cx="58850" cy="43500"/>
            </a:xfrm>
            <a:custGeom>
              <a:rect b="b" l="l" r="r" t="t"/>
              <a:pathLst>
                <a:path extrusionOk="0" h="1740" w="2354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3036000" y="2749700"/>
              <a:ext cx="59375" cy="43075"/>
            </a:xfrm>
            <a:custGeom>
              <a:rect b="b" l="l" r="r" t="t"/>
              <a:pathLst>
                <a:path extrusionOk="0" h="1723" w="2375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3070900" y="2766000"/>
              <a:ext cx="58875" cy="43475"/>
            </a:xfrm>
            <a:custGeom>
              <a:rect b="b" l="l" r="r" t="t"/>
              <a:pathLst>
                <a:path extrusionOk="0" h="1739" w="2355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2824025" y="3012350"/>
              <a:ext cx="465850" cy="250000"/>
            </a:xfrm>
            <a:custGeom>
              <a:rect b="b" l="l" r="r" t="t"/>
              <a:pathLst>
                <a:path extrusionOk="0" h="10000" w="18634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2992725" y="2728300"/>
              <a:ext cx="272825" cy="481825"/>
            </a:xfrm>
            <a:custGeom>
              <a:rect b="b" l="l" r="r" t="t"/>
              <a:pathLst>
                <a:path extrusionOk="0" h="19273" w="10913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042125" y="2728300"/>
              <a:ext cx="223425" cy="319925"/>
            </a:xfrm>
            <a:custGeom>
              <a:rect b="b" l="l" r="r" t="t"/>
              <a:pathLst>
                <a:path extrusionOk="0" h="12797" w="8937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2910650" y="2294675"/>
              <a:ext cx="649750" cy="672800"/>
            </a:xfrm>
            <a:custGeom>
              <a:rect b="b" l="l" r="r" t="t"/>
              <a:pathLst>
                <a:path extrusionOk="0" h="26912" w="2599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399275" y="2521325"/>
              <a:ext cx="57775" cy="27850"/>
            </a:xfrm>
            <a:custGeom>
              <a:rect b="b" l="l" r="r" t="t"/>
              <a:pathLst>
                <a:path extrusionOk="0" h="1114" w="2311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52600" y="2564575"/>
              <a:ext cx="57775" cy="27725"/>
            </a:xfrm>
            <a:custGeom>
              <a:rect b="b" l="l" r="r" t="t"/>
              <a:pathLst>
                <a:path extrusionOk="0" h="1109" w="2311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420550" y="2626925"/>
              <a:ext cx="30425" cy="47450"/>
            </a:xfrm>
            <a:custGeom>
              <a:rect b="b" l="l" r="r" t="t"/>
              <a:pathLst>
                <a:path extrusionOk="0" h="1898" w="1217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409725" y="2603025"/>
              <a:ext cx="66975" cy="62750"/>
            </a:xfrm>
            <a:custGeom>
              <a:rect b="b" l="l" r="r" t="t"/>
              <a:pathLst>
                <a:path extrusionOk="0" h="2510" w="2679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445075" y="2594975"/>
              <a:ext cx="38575" cy="31550"/>
            </a:xfrm>
            <a:custGeom>
              <a:rect b="b" l="l" r="r" t="t"/>
              <a:pathLst>
                <a:path extrusionOk="0" h="1262" w="1543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336400" y="2810825"/>
              <a:ext cx="41475" cy="17050"/>
            </a:xfrm>
            <a:custGeom>
              <a:rect b="b" l="l" r="r" t="t"/>
              <a:pathLst>
                <a:path extrusionOk="0" h="682" w="1659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340000" y="2550875"/>
              <a:ext cx="98975" cy="217725"/>
            </a:xfrm>
            <a:custGeom>
              <a:rect b="b" l="l" r="r" t="t"/>
              <a:pathLst>
                <a:path extrusionOk="0" h="8709" w="3959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338475" y="2751100"/>
              <a:ext cx="67650" cy="48650"/>
            </a:xfrm>
            <a:custGeom>
              <a:rect b="b" l="l" r="r" t="t"/>
              <a:pathLst>
                <a:path extrusionOk="0" h="1946" w="2706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338475" y="2770800"/>
              <a:ext cx="41050" cy="28950"/>
            </a:xfrm>
            <a:custGeom>
              <a:rect b="b" l="l" r="r" t="t"/>
              <a:pathLst>
                <a:path extrusionOk="0" h="1158" w="1642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3256400" y="2640650"/>
              <a:ext cx="76775" cy="43600"/>
            </a:xfrm>
            <a:custGeom>
              <a:rect b="b" l="l" r="r" t="t"/>
              <a:pathLst>
                <a:path extrusionOk="0" h="1744" w="3071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294400" y="2660675"/>
              <a:ext cx="38775" cy="33450"/>
            </a:xfrm>
            <a:custGeom>
              <a:rect b="b" l="l" r="r" t="t"/>
              <a:pathLst>
                <a:path extrusionOk="0" h="1338" w="1551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2870375" y="2249075"/>
              <a:ext cx="597750" cy="472400"/>
            </a:xfrm>
            <a:custGeom>
              <a:rect b="b" l="l" r="r" t="t"/>
              <a:pathLst>
                <a:path extrusionOk="0" h="18896" w="2391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2902300" y="2684400"/>
              <a:ext cx="174800" cy="170000"/>
            </a:xfrm>
            <a:custGeom>
              <a:rect b="b" l="l" r="r" t="t"/>
              <a:pathLst>
                <a:path extrusionOk="0" h="6800" w="6992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2957775" y="2725175"/>
              <a:ext cx="94575" cy="100575"/>
            </a:xfrm>
            <a:custGeom>
              <a:rect b="b" l="l" r="r" t="t"/>
              <a:pathLst>
                <a:path extrusionOk="0" h="4023" w="3783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3346075" y="2516200"/>
              <a:ext cx="28525" cy="23550"/>
            </a:xfrm>
            <a:custGeom>
              <a:rect b="b" l="l" r="r" t="t"/>
              <a:pathLst>
                <a:path extrusionOk="0" h="942" w="1141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926675" y="4479075"/>
              <a:ext cx="224950" cy="34975"/>
            </a:xfrm>
            <a:custGeom>
              <a:rect b="b" l="l" r="r" t="t"/>
              <a:pathLst>
                <a:path extrusionOk="0" h="1399" w="8998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5926675" y="4479075"/>
              <a:ext cx="224950" cy="23575"/>
            </a:xfrm>
            <a:custGeom>
              <a:rect b="b" l="l" r="r" t="t"/>
              <a:pathLst>
                <a:path extrusionOk="0" h="943" w="8998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5600675" y="4120175"/>
              <a:ext cx="240150" cy="320450"/>
            </a:xfrm>
            <a:custGeom>
              <a:rect b="b" l="l" r="r" t="t"/>
              <a:pathLst>
                <a:path extrusionOk="0" h="12818" w="9606">
                  <a:moveTo>
                    <a:pt x="4233" y="0"/>
                  </a:moveTo>
                  <a:cubicBezTo>
                    <a:pt x="3394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74" y="12818"/>
                  </a:cubicBezTo>
                  <a:cubicBezTo>
                    <a:pt x="6854" y="12818"/>
                    <a:pt x="7136" y="12794"/>
                    <a:pt x="7417" y="12746"/>
                  </a:cubicBezTo>
                  <a:cubicBezTo>
                    <a:pt x="7751" y="12685"/>
                    <a:pt x="8055" y="12624"/>
                    <a:pt x="8329" y="12503"/>
                  </a:cubicBezTo>
                  <a:cubicBezTo>
                    <a:pt x="8785" y="12320"/>
                    <a:pt x="9210" y="12107"/>
                    <a:pt x="9606" y="11834"/>
                  </a:cubicBezTo>
                  <a:lnTo>
                    <a:pt x="8481" y="10132"/>
                  </a:lnTo>
                  <a:cubicBezTo>
                    <a:pt x="8268" y="10284"/>
                    <a:pt x="8025" y="10405"/>
                    <a:pt x="7812" y="10527"/>
                  </a:cubicBezTo>
                  <a:cubicBezTo>
                    <a:pt x="7349" y="10729"/>
                    <a:pt x="6924" y="10811"/>
                    <a:pt x="6539" y="10811"/>
                  </a:cubicBezTo>
                  <a:cubicBezTo>
                    <a:pt x="5129" y="10811"/>
                    <a:pt x="4258" y="9713"/>
                    <a:pt x="4043" y="9402"/>
                  </a:cubicBezTo>
                  <a:cubicBezTo>
                    <a:pt x="2797" y="7670"/>
                    <a:pt x="2371" y="3718"/>
                    <a:pt x="3618" y="2198"/>
                  </a:cubicBezTo>
                  <a:cubicBezTo>
                    <a:pt x="3672" y="2126"/>
                    <a:pt x="3812" y="2032"/>
                    <a:pt x="4225" y="2032"/>
                  </a:cubicBezTo>
                  <a:cubicBezTo>
                    <a:pt x="4506" y="2032"/>
                    <a:pt x="4912" y="2075"/>
                    <a:pt x="5502" y="2198"/>
                  </a:cubicBezTo>
                  <a:cubicBezTo>
                    <a:pt x="5776" y="2259"/>
                    <a:pt x="6080" y="2320"/>
                    <a:pt x="6414" y="2442"/>
                  </a:cubicBezTo>
                  <a:cubicBezTo>
                    <a:pt x="6688" y="2533"/>
                    <a:pt x="6961" y="2594"/>
                    <a:pt x="723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57"/>
                    <a:pt x="7083" y="496"/>
                    <a:pt x="6961" y="466"/>
                  </a:cubicBezTo>
                  <a:cubicBezTo>
                    <a:pt x="6292" y="253"/>
                    <a:pt x="5593" y="132"/>
                    <a:pt x="4894" y="40"/>
                  </a:cubicBezTo>
                  <a:cubicBezTo>
                    <a:pt x="4674" y="15"/>
                    <a:pt x="4452" y="0"/>
                    <a:pt x="4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5795975" y="4373450"/>
              <a:ext cx="44850" cy="59300"/>
            </a:xfrm>
            <a:custGeom>
              <a:rect b="b" l="l" r="r" t="t"/>
              <a:pathLst>
                <a:path extrusionOk="0" h="2372" w="1794">
                  <a:moveTo>
                    <a:pt x="669" y="1"/>
                  </a:moveTo>
                  <a:cubicBezTo>
                    <a:pt x="456" y="153"/>
                    <a:pt x="213" y="274"/>
                    <a:pt x="0" y="396"/>
                  </a:cubicBezTo>
                  <a:lnTo>
                    <a:pt x="517" y="2372"/>
                  </a:lnTo>
                  <a:cubicBezTo>
                    <a:pt x="973" y="2189"/>
                    <a:pt x="1398" y="1976"/>
                    <a:pt x="179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5723025" y="4121175"/>
              <a:ext cx="62325" cy="64600"/>
            </a:xfrm>
            <a:custGeom>
              <a:rect b="b" l="l" r="r" t="t"/>
              <a:pathLst>
                <a:path extrusionOk="0" h="2584" w="2493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4" y="2493"/>
                    <a:pt x="2067" y="2554"/>
                    <a:pt x="2341" y="2584"/>
                  </a:cubicBezTo>
                  <a:lnTo>
                    <a:pt x="237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37" y="426"/>
                  </a:cubicBezTo>
                  <a:cubicBezTo>
                    <a:pt x="136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5740500" y="4055050"/>
              <a:ext cx="598050" cy="432400"/>
            </a:xfrm>
            <a:custGeom>
              <a:rect b="b" l="l" r="r" t="t"/>
              <a:pathLst>
                <a:path extrusionOk="0" h="17296" w="23922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5769375" y="4231350"/>
              <a:ext cx="539550" cy="28900"/>
            </a:xfrm>
            <a:custGeom>
              <a:rect b="b" l="l" r="r" t="t"/>
              <a:pathLst>
                <a:path extrusionOk="0" h="1156" w="21582">
                  <a:moveTo>
                    <a:pt x="0" y="1"/>
                  </a:moveTo>
                  <a:cubicBezTo>
                    <a:pt x="92" y="396"/>
                    <a:pt x="183" y="791"/>
                    <a:pt x="274" y="1156"/>
                  </a:cubicBezTo>
                  <a:lnTo>
                    <a:pt x="21338" y="1156"/>
                  </a:lnTo>
                  <a:lnTo>
                    <a:pt x="215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5782300" y="4289875"/>
              <a:ext cx="513700" cy="60800"/>
            </a:xfrm>
            <a:custGeom>
              <a:rect b="b" l="l" r="r" t="t"/>
              <a:pathLst>
                <a:path extrusionOk="0" h="2432" w="20548">
                  <a:moveTo>
                    <a:pt x="0" y="0"/>
                  </a:moveTo>
                  <a:cubicBezTo>
                    <a:pt x="243" y="851"/>
                    <a:pt x="486" y="1702"/>
                    <a:pt x="760" y="2432"/>
                  </a:cubicBezTo>
                  <a:lnTo>
                    <a:pt x="19788" y="2432"/>
                  </a:lnTo>
                  <a:cubicBezTo>
                    <a:pt x="20061" y="1702"/>
                    <a:pt x="20304" y="851"/>
                    <a:pt x="2054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1868850" y="4479075"/>
              <a:ext cx="224950" cy="34975"/>
            </a:xfrm>
            <a:custGeom>
              <a:rect b="b" l="l" r="r" t="t"/>
              <a:pathLst>
                <a:path extrusionOk="0" h="1399" w="8998">
                  <a:moveTo>
                    <a:pt x="0" y="1"/>
                  </a:moveTo>
                  <a:lnTo>
                    <a:pt x="0" y="1399"/>
                  </a:lnTo>
                  <a:lnTo>
                    <a:pt x="8997" y="1399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1868850" y="4479075"/>
              <a:ext cx="224950" cy="23575"/>
            </a:xfrm>
            <a:custGeom>
              <a:rect b="b" l="l" r="r" t="t"/>
              <a:pathLst>
                <a:path extrusionOk="0" h="943" w="8998">
                  <a:moveTo>
                    <a:pt x="0" y="1"/>
                  </a:moveTo>
                  <a:lnTo>
                    <a:pt x="0" y="943"/>
                  </a:lnTo>
                  <a:lnTo>
                    <a:pt x="8997" y="943"/>
                  </a:lnTo>
                  <a:lnTo>
                    <a:pt x="89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1542850" y="4120175"/>
              <a:ext cx="240900" cy="320450"/>
            </a:xfrm>
            <a:custGeom>
              <a:rect b="b" l="l" r="r" t="t"/>
              <a:pathLst>
                <a:path extrusionOk="0" h="12818" w="9636">
                  <a:moveTo>
                    <a:pt x="4260" y="0"/>
                  </a:moveTo>
                  <a:cubicBezTo>
                    <a:pt x="3413" y="0"/>
                    <a:pt x="2591" y="217"/>
                    <a:pt x="2037" y="891"/>
                  </a:cubicBezTo>
                  <a:cubicBezTo>
                    <a:pt x="0" y="3384"/>
                    <a:pt x="821" y="8430"/>
                    <a:pt x="2371" y="10588"/>
                  </a:cubicBezTo>
                  <a:cubicBezTo>
                    <a:pt x="3333" y="11992"/>
                    <a:pt x="4918" y="12818"/>
                    <a:pt x="6593" y="12818"/>
                  </a:cubicBezTo>
                  <a:cubicBezTo>
                    <a:pt x="6876" y="12818"/>
                    <a:pt x="7162" y="12794"/>
                    <a:pt x="7447" y="12746"/>
                  </a:cubicBezTo>
                  <a:cubicBezTo>
                    <a:pt x="7751" y="12685"/>
                    <a:pt x="8055" y="12624"/>
                    <a:pt x="8359" y="12503"/>
                  </a:cubicBezTo>
                  <a:cubicBezTo>
                    <a:pt x="8785" y="12320"/>
                    <a:pt x="9241" y="12107"/>
                    <a:pt x="9636" y="11834"/>
                  </a:cubicBezTo>
                  <a:lnTo>
                    <a:pt x="8481" y="10132"/>
                  </a:lnTo>
                  <a:cubicBezTo>
                    <a:pt x="8268" y="10284"/>
                    <a:pt x="8055" y="10405"/>
                    <a:pt x="7812" y="10527"/>
                  </a:cubicBezTo>
                  <a:cubicBezTo>
                    <a:pt x="7356" y="10729"/>
                    <a:pt x="6934" y="10811"/>
                    <a:pt x="6551" y="10811"/>
                  </a:cubicBezTo>
                  <a:cubicBezTo>
                    <a:pt x="5148" y="10811"/>
                    <a:pt x="4258" y="9713"/>
                    <a:pt x="4043" y="9402"/>
                  </a:cubicBezTo>
                  <a:cubicBezTo>
                    <a:pt x="2827" y="7670"/>
                    <a:pt x="2371" y="3718"/>
                    <a:pt x="3618" y="2198"/>
                  </a:cubicBezTo>
                  <a:cubicBezTo>
                    <a:pt x="3672" y="2126"/>
                    <a:pt x="3823" y="2032"/>
                    <a:pt x="4245" y="2032"/>
                  </a:cubicBezTo>
                  <a:cubicBezTo>
                    <a:pt x="4531" y="2032"/>
                    <a:pt x="4942" y="2075"/>
                    <a:pt x="5532" y="2198"/>
                  </a:cubicBezTo>
                  <a:cubicBezTo>
                    <a:pt x="5776" y="2259"/>
                    <a:pt x="6080" y="2320"/>
                    <a:pt x="6444" y="2442"/>
                  </a:cubicBezTo>
                  <a:cubicBezTo>
                    <a:pt x="6687" y="2533"/>
                    <a:pt x="6991" y="2594"/>
                    <a:pt x="7265" y="2594"/>
                  </a:cubicBezTo>
                  <a:lnTo>
                    <a:pt x="7295" y="1591"/>
                  </a:lnTo>
                  <a:lnTo>
                    <a:pt x="7387" y="587"/>
                  </a:lnTo>
                  <a:cubicBezTo>
                    <a:pt x="7235" y="527"/>
                    <a:pt x="7113" y="496"/>
                    <a:pt x="6961" y="466"/>
                  </a:cubicBezTo>
                  <a:cubicBezTo>
                    <a:pt x="6292" y="253"/>
                    <a:pt x="5624" y="132"/>
                    <a:pt x="4925" y="40"/>
                  </a:cubicBezTo>
                  <a:cubicBezTo>
                    <a:pt x="4704" y="15"/>
                    <a:pt x="4481" y="0"/>
                    <a:pt x="426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1738150" y="4373450"/>
              <a:ext cx="45600" cy="59300"/>
            </a:xfrm>
            <a:custGeom>
              <a:rect b="b" l="l" r="r" t="t"/>
              <a:pathLst>
                <a:path extrusionOk="0" h="2372" w="1824">
                  <a:moveTo>
                    <a:pt x="669" y="1"/>
                  </a:moveTo>
                  <a:cubicBezTo>
                    <a:pt x="456" y="153"/>
                    <a:pt x="243" y="274"/>
                    <a:pt x="0" y="396"/>
                  </a:cubicBezTo>
                  <a:lnTo>
                    <a:pt x="547" y="2372"/>
                  </a:lnTo>
                  <a:cubicBezTo>
                    <a:pt x="973" y="2189"/>
                    <a:pt x="1429" y="1946"/>
                    <a:pt x="1824" y="1703"/>
                  </a:cubicBezTo>
                  <a:lnTo>
                    <a:pt x="6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1665200" y="4121175"/>
              <a:ext cx="62325" cy="64600"/>
            </a:xfrm>
            <a:custGeom>
              <a:rect b="b" l="l" r="r" t="t"/>
              <a:pathLst>
                <a:path extrusionOk="0" h="2584" w="2493">
                  <a:moveTo>
                    <a:pt x="0" y="0"/>
                  </a:moveTo>
                  <a:lnTo>
                    <a:pt x="608" y="2189"/>
                  </a:lnTo>
                  <a:cubicBezTo>
                    <a:pt x="882" y="2250"/>
                    <a:pt x="1186" y="2310"/>
                    <a:pt x="1520" y="2402"/>
                  </a:cubicBezTo>
                  <a:cubicBezTo>
                    <a:pt x="1793" y="2493"/>
                    <a:pt x="2067" y="2554"/>
                    <a:pt x="2341" y="2584"/>
                  </a:cubicBezTo>
                  <a:lnTo>
                    <a:pt x="2401" y="1551"/>
                  </a:lnTo>
                  <a:lnTo>
                    <a:pt x="2493" y="547"/>
                  </a:lnTo>
                  <a:cubicBezTo>
                    <a:pt x="2341" y="517"/>
                    <a:pt x="2189" y="487"/>
                    <a:pt x="2067" y="426"/>
                  </a:cubicBezTo>
                  <a:cubicBezTo>
                    <a:pt x="1398" y="244"/>
                    <a:pt x="699" y="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1682675" y="4055050"/>
              <a:ext cx="598050" cy="432400"/>
            </a:xfrm>
            <a:custGeom>
              <a:rect b="b" l="l" r="r" t="t"/>
              <a:pathLst>
                <a:path extrusionOk="0" h="17296" w="23922">
                  <a:moveTo>
                    <a:pt x="0" y="1"/>
                  </a:moveTo>
                  <a:cubicBezTo>
                    <a:pt x="0" y="1"/>
                    <a:pt x="1064" y="9180"/>
                    <a:pt x="2949" y="13041"/>
                  </a:cubicBezTo>
                  <a:cubicBezTo>
                    <a:pt x="4803" y="16870"/>
                    <a:pt x="7386" y="17296"/>
                    <a:pt x="9028" y="17296"/>
                  </a:cubicBezTo>
                  <a:lnTo>
                    <a:pt x="14894" y="17296"/>
                  </a:lnTo>
                  <a:cubicBezTo>
                    <a:pt x="16505" y="17296"/>
                    <a:pt x="19089" y="16870"/>
                    <a:pt x="20973" y="13041"/>
                  </a:cubicBezTo>
                  <a:cubicBezTo>
                    <a:pt x="22827" y="9180"/>
                    <a:pt x="23922" y="1"/>
                    <a:pt x="2392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1714050" y="4090000"/>
              <a:ext cx="539325" cy="329025"/>
            </a:xfrm>
            <a:custGeom>
              <a:rect b="b" l="l" r="r" t="t"/>
              <a:pathLst>
                <a:path extrusionOk="0" h="13161" w="21573">
                  <a:moveTo>
                    <a:pt x="2113" y="1"/>
                  </a:moveTo>
                  <a:cubicBezTo>
                    <a:pt x="709" y="1"/>
                    <a:pt x="0" y="1742"/>
                    <a:pt x="995" y="2767"/>
                  </a:cubicBezTo>
                  <a:cubicBezTo>
                    <a:pt x="1329" y="3102"/>
                    <a:pt x="1740" y="3252"/>
                    <a:pt x="2143" y="3252"/>
                  </a:cubicBezTo>
                  <a:cubicBezTo>
                    <a:pt x="2985" y="3252"/>
                    <a:pt x="3791" y="2599"/>
                    <a:pt x="3791" y="1612"/>
                  </a:cubicBezTo>
                  <a:cubicBezTo>
                    <a:pt x="3791" y="700"/>
                    <a:pt x="3061" y="1"/>
                    <a:pt x="2150" y="1"/>
                  </a:cubicBezTo>
                  <a:cubicBezTo>
                    <a:pt x="2137" y="1"/>
                    <a:pt x="2125" y="1"/>
                    <a:pt x="2113" y="1"/>
                  </a:cubicBezTo>
                  <a:close/>
                  <a:moveTo>
                    <a:pt x="19931" y="184"/>
                  </a:moveTo>
                  <a:cubicBezTo>
                    <a:pt x="18472" y="184"/>
                    <a:pt x="17743" y="1916"/>
                    <a:pt x="18776" y="2950"/>
                  </a:cubicBezTo>
                  <a:cubicBezTo>
                    <a:pt x="19111" y="3284"/>
                    <a:pt x="19522" y="3434"/>
                    <a:pt x="19925" y="3434"/>
                  </a:cubicBezTo>
                  <a:cubicBezTo>
                    <a:pt x="20766" y="3434"/>
                    <a:pt x="21572" y="2781"/>
                    <a:pt x="21572" y="1794"/>
                  </a:cubicBezTo>
                  <a:cubicBezTo>
                    <a:pt x="21572" y="913"/>
                    <a:pt x="20843" y="184"/>
                    <a:pt x="19931" y="184"/>
                  </a:cubicBezTo>
                  <a:close/>
                  <a:moveTo>
                    <a:pt x="10691" y="2615"/>
                  </a:moveTo>
                  <a:cubicBezTo>
                    <a:pt x="9262" y="2615"/>
                    <a:pt x="8533" y="4348"/>
                    <a:pt x="9566" y="5381"/>
                  </a:cubicBezTo>
                  <a:cubicBezTo>
                    <a:pt x="9891" y="5706"/>
                    <a:pt x="10295" y="5852"/>
                    <a:pt x="10693" y="5852"/>
                  </a:cubicBezTo>
                  <a:cubicBezTo>
                    <a:pt x="11526" y="5852"/>
                    <a:pt x="12332" y="5213"/>
                    <a:pt x="12332" y="4226"/>
                  </a:cubicBezTo>
                  <a:cubicBezTo>
                    <a:pt x="12332" y="3314"/>
                    <a:pt x="11603" y="2615"/>
                    <a:pt x="10691" y="2615"/>
                  </a:cubicBezTo>
                  <a:close/>
                  <a:moveTo>
                    <a:pt x="5181" y="8298"/>
                  </a:moveTo>
                  <a:cubicBezTo>
                    <a:pt x="5164" y="8298"/>
                    <a:pt x="5146" y="8299"/>
                    <a:pt x="5128" y="8299"/>
                  </a:cubicBezTo>
                  <a:cubicBezTo>
                    <a:pt x="3669" y="8299"/>
                    <a:pt x="2970" y="10032"/>
                    <a:pt x="3973" y="11065"/>
                  </a:cubicBezTo>
                  <a:cubicBezTo>
                    <a:pt x="4304" y="11386"/>
                    <a:pt x="4706" y="11530"/>
                    <a:pt x="5101" y="11530"/>
                  </a:cubicBezTo>
                  <a:cubicBezTo>
                    <a:pt x="5938" y="11530"/>
                    <a:pt x="6739" y="10882"/>
                    <a:pt x="6739" y="9910"/>
                  </a:cubicBezTo>
                  <a:cubicBezTo>
                    <a:pt x="6739" y="9017"/>
                    <a:pt x="6039" y="8298"/>
                    <a:pt x="5181" y="8298"/>
                  </a:cubicBezTo>
                  <a:close/>
                  <a:moveTo>
                    <a:pt x="14308" y="9910"/>
                  </a:moveTo>
                  <a:cubicBezTo>
                    <a:pt x="12849" y="9910"/>
                    <a:pt x="12119" y="11673"/>
                    <a:pt x="13153" y="12676"/>
                  </a:cubicBezTo>
                  <a:cubicBezTo>
                    <a:pt x="13478" y="13011"/>
                    <a:pt x="13882" y="13161"/>
                    <a:pt x="14281" y="13161"/>
                  </a:cubicBezTo>
                  <a:cubicBezTo>
                    <a:pt x="15113" y="13161"/>
                    <a:pt x="15919" y="12508"/>
                    <a:pt x="15919" y="11521"/>
                  </a:cubicBezTo>
                  <a:cubicBezTo>
                    <a:pt x="15919" y="10640"/>
                    <a:pt x="15189" y="9910"/>
                    <a:pt x="14308" y="99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5385625" y="1365800"/>
              <a:ext cx="737875" cy="536525"/>
            </a:xfrm>
            <a:custGeom>
              <a:rect b="b" l="l" r="r" t="t"/>
              <a:pathLst>
                <a:path extrusionOk="0" h="21461" w="29515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5891725" y="1596050"/>
              <a:ext cx="88150" cy="75650"/>
            </a:xfrm>
            <a:custGeom>
              <a:rect b="b" l="l" r="r" t="t"/>
              <a:pathLst>
                <a:path extrusionOk="0" h="3026" w="3526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5723025" y="1596050"/>
              <a:ext cx="88925" cy="75650"/>
            </a:xfrm>
            <a:custGeom>
              <a:rect b="b" l="l" r="r" t="t"/>
              <a:pathLst>
                <a:path extrusionOk="0" h="3026" w="3557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5555075" y="1596050"/>
              <a:ext cx="88950" cy="75650"/>
            </a:xfrm>
            <a:custGeom>
              <a:rect b="b" l="l" r="r" t="t"/>
              <a:pathLst>
                <a:path extrusionOk="0" h="3026" w="3558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6"/>
          <p:cNvSpPr txBox="1"/>
          <p:nvPr/>
        </p:nvSpPr>
        <p:spPr>
          <a:xfrm>
            <a:off x="3331700" y="138550"/>
            <a:ext cx="219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Persona 1</a:t>
            </a:r>
            <a:endParaRPr sz="27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58" name="Google Shape;1758;p36"/>
          <p:cNvSpPr txBox="1"/>
          <p:nvPr/>
        </p:nvSpPr>
        <p:spPr>
          <a:xfrm>
            <a:off x="3331700" y="664225"/>
            <a:ext cx="55167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About Jack</a:t>
            </a:r>
            <a:endParaRPr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Jack is an undergrad computer engineering student who is looking to pick up new skills to get a internship. He is looking for resources to build his profile at his own pace so he could manage his academics as well as job search.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Goals</a:t>
            </a:r>
            <a:endParaRPr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become an efficient back-end software developer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be certified in a relevant technology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Frustrations</a:t>
            </a:r>
            <a:endParaRPr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look at a hundred websites to learn a skill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manage time between classes and self-learning skills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Tech</a:t>
            </a:r>
            <a:endParaRPr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Internet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Online Shopping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Social Media</a:t>
            </a:r>
            <a:endParaRPr sz="15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59" name="Google Shape;1759;p36"/>
          <p:cNvSpPr/>
          <p:nvPr/>
        </p:nvSpPr>
        <p:spPr>
          <a:xfrm>
            <a:off x="533475" y="261350"/>
            <a:ext cx="1527000" cy="1626300"/>
          </a:xfrm>
          <a:prstGeom prst="roundRect">
            <a:avLst>
              <a:gd fmla="val 16667" name="adj"/>
            </a:avLst>
          </a:prstGeom>
          <a:solidFill>
            <a:srgbClr val="0089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36"/>
          <p:cNvSpPr txBox="1"/>
          <p:nvPr/>
        </p:nvSpPr>
        <p:spPr>
          <a:xfrm>
            <a:off x="786738" y="1887550"/>
            <a:ext cx="1273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Jack Doe</a:t>
            </a:r>
            <a:endParaRPr b="1" sz="17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pic>
        <p:nvPicPr>
          <p:cNvPr id="1761" name="Google Shape;17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75" y="261350"/>
            <a:ext cx="1273875" cy="14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36"/>
          <p:cNvSpPr txBox="1"/>
          <p:nvPr/>
        </p:nvSpPr>
        <p:spPr>
          <a:xfrm>
            <a:off x="258725" y="2418800"/>
            <a:ext cx="2329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Occupation:</a:t>
            </a:r>
            <a:r>
              <a:rPr lang="en" sz="11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Student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Age:</a:t>
            </a:r>
            <a:r>
              <a:rPr lang="en" sz="1100">
                <a:solidFill>
                  <a:srgbClr val="1A9988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22 years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Location: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 Illinois, Chicago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Family:</a:t>
            </a:r>
            <a:r>
              <a:rPr lang="en" sz="11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Unmarried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63" name="Google Shape;1763;p36"/>
          <p:cNvSpPr txBox="1"/>
          <p:nvPr/>
        </p:nvSpPr>
        <p:spPr>
          <a:xfrm>
            <a:off x="130850" y="3492750"/>
            <a:ext cx="28185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“</a:t>
            </a:r>
            <a:r>
              <a:rPr i="1" lang="en" sz="13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I want to be a problem-solver. I want to practice coding challenges and get certified so I can get my dream job.</a:t>
            </a:r>
            <a:r>
              <a:rPr b="1" i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”</a:t>
            </a:r>
            <a:endParaRPr b="1" i="1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343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64" name="Google Shape;1764;p36"/>
          <p:cNvSpPr/>
          <p:nvPr/>
        </p:nvSpPr>
        <p:spPr>
          <a:xfrm>
            <a:off x="6453733" y="4076751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65" name="Google Shape;1765;p36"/>
          <p:cNvSpPr/>
          <p:nvPr/>
        </p:nvSpPr>
        <p:spPr>
          <a:xfrm>
            <a:off x="5526818" y="4076751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66" name="Google Shape;1766;p36"/>
          <p:cNvSpPr/>
          <p:nvPr/>
        </p:nvSpPr>
        <p:spPr>
          <a:xfrm>
            <a:off x="5774561" y="4076751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67" name="Google Shape;1767;p36"/>
          <p:cNvSpPr/>
          <p:nvPr/>
        </p:nvSpPr>
        <p:spPr>
          <a:xfrm>
            <a:off x="6022304" y="4076751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68" name="Google Shape;1768;p36"/>
          <p:cNvSpPr/>
          <p:nvPr/>
        </p:nvSpPr>
        <p:spPr>
          <a:xfrm>
            <a:off x="6238019" y="4076751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69" name="Google Shape;1769;p36"/>
          <p:cNvSpPr/>
          <p:nvPr/>
        </p:nvSpPr>
        <p:spPr>
          <a:xfrm>
            <a:off x="6453733" y="4309888"/>
            <a:ext cx="134400" cy="10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36"/>
          <p:cNvSpPr/>
          <p:nvPr/>
        </p:nvSpPr>
        <p:spPr>
          <a:xfrm>
            <a:off x="5526818" y="4309888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1" name="Google Shape;1771;p36"/>
          <p:cNvSpPr/>
          <p:nvPr/>
        </p:nvSpPr>
        <p:spPr>
          <a:xfrm>
            <a:off x="5774561" y="4309888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2" name="Google Shape;1772;p36"/>
          <p:cNvSpPr/>
          <p:nvPr/>
        </p:nvSpPr>
        <p:spPr>
          <a:xfrm>
            <a:off x="6006299" y="4309888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3" name="Google Shape;1773;p36"/>
          <p:cNvSpPr/>
          <p:nvPr/>
        </p:nvSpPr>
        <p:spPr>
          <a:xfrm>
            <a:off x="6238019" y="4309888"/>
            <a:ext cx="134400" cy="10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36"/>
          <p:cNvSpPr/>
          <p:nvPr/>
        </p:nvSpPr>
        <p:spPr>
          <a:xfrm>
            <a:off x="6453715" y="4543025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5" name="Google Shape;1775;p36"/>
          <p:cNvSpPr/>
          <p:nvPr/>
        </p:nvSpPr>
        <p:spPr>
          <a:xfrm>
            <a:off x="5526800" y="4543025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6" name="Google Shape;1776;p36"/>
          <p:cNvSpPr/>
          <p:nvPr/>
        </p:nvSpPr>
        <p:spPr>
          <a:xfrm>
            <a:off x="5774543" y="4543025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7" name="Google Shape;1777;p36"/>
          <p:cNvSpPr/>
          <p:nvPr/>
        </p:nvSpPr>
        <p:spPr>
          <a:xfrm>
            <a:off x="6022286" y="4543025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78" name="Google Shape;1778;p36"/>
          <p:cNvSpPr/>
          <p:nvPr/>
        </p:nvSpPr>
        <p:spPr>
          <a:xfrm>
            <a:off x="6238000" y="4543025"/>
            <a:ext cx="134400" cy="1098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37"/>
          <p:cNvSpPr txBox="1"/>
          <p:nvPr/>
        </p:nvSpPr>
        <p:spPr>
          <a:xfrm>
            <a:off x="3331700" y="138550"/>
            <a:ext cx="219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Persona 2</a:t>
            </a:r>
            <a:endParaRPr b="1" sz="27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84" name="Google Shape;1784;p37"/>
          <p:cNvSpPr txBox="1"/>
          <p:nvPr/>
        </p:nvSpPr>
        <p:spPr>
          <a:xfrm>
            <a:off x="3331700" y="664225"/>
            <a:ext cx="5516700" cy="4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About Michael</a:t>
            </a:r>
            <a:endParaRPr b="1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Michael is a senior software developer who is looking forward to a more challenging role at an organisation. He is expecting a better compensation for his next job to support his family.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Goals</a:t>
            </a:r>
            <a:endParaRPr b="1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keep up with new technologies and the interview trends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To find the job that matches his profile and expectations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Frustrations</a:t>
            </a:r>
            <a:endParaRPr b="1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Cantarell"/>
              <a:buChar char="●"/>
            </a:pPr>
            <a:r>
              <a:rPr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Visiting multiple websites to send a job application and wait for the coding challenge/next step of the process</a:t>
            </a:r>
            <a:endParaRPr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9988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Tech</a:t>
            </a:r>
            <a:endParaRPr b="1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Internet</a:t>
            </a:r>
            <a:endParaRPr b="1"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Online Shopping</a:t>
            </a:r>
            <a:endParaRPr b="1"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Social Media</a:t>
            </a:r>
            <a:endParaRPr b="1" sz="1200">
              <a:solidFill>
                <a:srgbClr val="595959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85" name="Google Shape;1785;p37"/>
          <p:cNvSpPr txBox="1"/>
          <p:nvPr/>
        </p:nvSpPr>
        <p:spPr>
          <a:xfrm>
            <a:off x="395375" y="1846600"/>
            <a:ext cx="23298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Michael Levinson</a:t>
            </a:r>
            <a:endParaRPr b="1" sz="17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86" name="Google Shape;1786;p37"/>
          <p:cNvSpPr txBox="1"/>
          <p:nvPr/>
        </p:nvSpPr>
        <p:spPr>
          <a:xfrm>
            <a:off x="309738" y="2418800"/>
            <a:ext cx="23298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Occupation:</a:t>
            </a:r>
            <a:r>
              <a:rPr lang="en" sz="11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Senior Software Engineer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Age:</a:t>
            </a:r>
            <a:r>
              <a:rPr lang="en" sz="1100">
                <a:solidFill>
                  <a:srgbClr val="1A9988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37 years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Location: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 Seattle, Washington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Family:</a:t>
            </a:r>
            <a:r>
              <a:rPr lang="en" sz="1100">
                <a:solidFill>
                  <a:srgbClr val="595959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n" sz="1100">
                <a:solidFill>
                  <a:srgbClr val="343434"/>
                </a:solidFill>
                <a:latin typeface="Cantarell"/>
                <a:ea typeface="Cantarell"/>
                <a:cs typeface="Cantarell"/>
                <a:sym typeface="Cantarell"/>
              </a:rPr>
              <a:t>Married, two children</a:t>
            </a:r>
            <a:endParaRPr sz="11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87" name="Google Shape;1787;p37"/>
          <p:cNvSpPr txBox="1"/>
          <p:nvPr/>
        </p:nvSpPr>
        <p:spPr>
          <a:xfrm>
            <a:off x="171125" y="3684000"/>
            <a:ext cx="27783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BBC1"/>
                </a:solidFill>
                <a:latin typeface="Cantarell"/>
                <a:ea typeface="Cantarell"/>
                <a:cs typeface="Cantarell"/>
                <a:sym typeface="Cantarell"/>
              </a:rPr>
              <a:t>“I’m looking to switch my job and I need to brush my skills and apply for jobs.”</a:t>
            </a:r>
            <a:endParaRPr i="1" sz="1300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00BBC1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4343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788" name="Google Shape;1788;p37"/>
          <p:cNvSpPr/>
          <p:nvPr/>
        </p:nvSpPr>
        <p:spPr>
          <a:xfrm>
            <a:off x="6356050" y="38473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89" name="Google Shape;1789;p37"/>
          <p:cNvSpPr/>
          <p:nvPr/>
        </p:nvSpPr>
        <p:spPr>
          <a:xfrm>
            <a:off x="5485892" y="38473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0" name="Google Shape;1790;p37"/>
          <p:cNvSpPr/>
          <p:nvPr/>
        </p:nvSpPr>
        <p:spPr>
          <a:xfrm>
            <a:off x="5718465" y="38473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1" name="Google Shape;1791;p37"/>
          <p:cNvSpPr/>
          <p:nvPr/>
        </p:nvSpPr>
        <p:spPr>
          <a:xfrm>
            <a:off x="5951039" y="38473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2" name="Google Shape;1792;p37"/>
          <p:cNvSpPr/>
          <p:nvPr/>
        </p:nvSpPr>
        <p:spPr>
          <a:xfrm>
            <a:off x="6153544" y="38473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3" name="Google Shape;1793;p37"/>
          <p:cNvSpPr/>
          <p:nvPr/>
        </p:nvSpPr>
        <p:spPr>
          <a:xfrm>
            <a:off x="6356050" y="4080551"/>
            <a:ext cx="126300" cy="109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37"/>
          <p:cNvSpPr/>
          <p:nvPr/>
        </p:nvSpPr>
        <p:spPr>
          <a:xfrm>
            <a:off x="5485892" y="40805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5" name="Google Shape;1795;p37"/>
          <p:cNvSpPr/>
          <p:nvPr/>
        </p:nvSpPr>
        <p:spPr>
          <a:xfrm>
            <a:off x="5718465" y="40805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6" name="Google Shape;1796;p37"/>
          <p:cNvSpPr/>
          <p:nvPr/>
        </p:nvSpPr>
        <p:spPr>
          <a:xfrm>
            <a:off x="5936014" y="40805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7" name="Google Shape;1797;p37"/>
          <p:cNvSpPr/>
          <p:nvPr/>
        </p:nvSpPr>
        <p:spPr>
          <a:xfrm>
            <a:off x="6153544" y="4080551"/>
            <a:ext cx="126300" cy="109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37"/>
          <p:cNvSpPr/>
          <p:nvPr/>
        </p:nvSpPr>
        <p:spPr>
          <a:xfrm>
            <a:off x="6356033" y="4313751"/>
            <a:ext cx="126300" cy="109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799" name="Google Shape;1799;p37"/>
          <p:cNvSpPr/>
          <p:nvPr/>
        </p:nvSpPr>
        <p:spPr>
          <a:xfrm>
            <a:off x="5485875" y="43137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800" name="Google Shape;1800;p37"/>
          <p:cNvSpPr/>
          <p:nvPr/>
        </p:nvSpPr>
        <p:spPr>
          <a:xfrm>
            <a:off x="5718448" y="4313751"/>
            <a:ext cx="126300" cy="109500"/>
          </a:xfrm>
          <a:prstGeom prst="ellipse">
            <a:avLst/>
          </a:prstGeom>
          <a:solidFill>
            <a:srgbClr val="00BBC1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801" name="Google Shape;1801;p37"/>
          <p:cNvSpPr/>
          <p:nvPr/>
        </p:nvSpPr>
        <p:spPr>
          <a:xfrm>
            <a:off x="5951021" y="4313751"/>
            <a:ext cx="126300" cy="109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sp>
        <p:nvSpPr>
          <p:cNvPr id="1802" name="Google Shape;1802;p37"/>
          <p:cNvSpPr/>
          <p:nvPr/>
        </p:nvSpPr>
        <p:spPr>
          <a:xfrm>
            <a:off x="6153527" y="4313751"/>
            <a:ext cx="126300" cy="1095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BC1"/>
              </a:solidFill>
            </a:endParaRPr>
          </a:p>
        </p:txBody>
      </p:sp>
      <p:pic>
        <p:nvPicPr>
          <p:cNvPr id="1803" name="Google Shape;1803;p37"/>
          <p:cNvPicPr preferRelativeResize="0"/>
          <p:nvPr/>
        </p:nvPicPr>
        <p:blipFill rotWithShape="1">
          <a:blip r:embed="rId3">
            <a:alphaModFix/>
          </a:blip>
          <a:srcRect b="0" l="7043" r="2891" t="0"/>
          <a:stretch/>
        </p:blipFill>
        <p:spPr>
          <a:xfrm>
            <a:off x="799987" y="261350"/>
            <a:ext cx="1349325" cy="13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38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9" name="Google Shape;1809;p38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1810" name="Google Shape;1810;p38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8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38"/>
          <p:cNvSpPr txBox="1"/>
          <p:nvPr>
            <p:ph type="title"/>
          </p:nvPr>
        </p:nvSpPr>
        <p:spPr>
          <a:xfrm>
            <a:off x="5133275" y="2118150"/>
            <a:ext cx="37593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Architecture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39"/>
          <p:cNvSpPr txBox="1"/>
          <p:nvPr/>
        </p:nvSpPr>
        <p:spPr>
          <a:xfrm>
            <a:off x="2686950" y="868925"/>
            <a:ext cx="44520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We understand user expectations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Complex to interpret with multiple users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Flexibility to users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1842" name="Google Shape;1842;p39"/>
          <p:cNvSpPr txBox="1"/>
          <p:nvPr>
            <p:ph type="title"/>
          </p:nvPr>
        </p:nvSpPr>
        <p:spPr>
          <a:xfrm>
            <a:off x="615150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Card Sorting</a:t>
            </a:r>
            <a:endParaRPr/>
          </a:p>
        </p:txBody>
      </p:sp>
      <p:sp>
        <p:nvSpPr>
          <p:cNvPr id="1843" name="Google Shape;1843;p39"/>
          <p:cNvSpPr/>
          <p:nvPr/>
        </p:nvSpPr>
        <p:spPr>
          <a:xfrm>
            <a:off x="5200961" y="3165453"/>
            <a:ext cx="40632" cy="69311"/>
          </a:xfrm>
          <a:custGeom>
            <a:rect b="b" l="l" r="r" t="t"/>
            <a:pathLst>
              <a:path extrusionOk="0" h="3398" w="1992">
                <a:moveTo>
                  <a:pt x="56" y="1"/>
                </a:moveTo>
                <a:cubicBezTo>
                  <a:pt x="27" y="1"/>
                  <a:pt x="0" y="24"/>
                  <a:pt x="24" y="48"/>
                </a:cubicBezTo>
                <a:cubicBezTo>
                  <a:pt x="558" y="1215"/>
                  <a:pt x="1191" y="2316"/>
                  <a:pt x="1925" y="3384"/>
                </a:cubicBezTo>
                <a:cubicBezTo>
                  <a:pt x="1935" y="3393"/>
                  <a:pt x="1945" y="3397"/>
                  <a:pt x="1954" y="3397"/>
                </a:cubicBezTo>
                <a:cubicBezTo>
                  <a:pt x="1975" y="3397"/>
                  <a:pt x="1992" y="3374"/>
                  <a:pt x="1992" y="3350"/>
                </a:cubicBezTo>
                <a:cubicBezTo>
                  <a:pt x="1258" y="2283"/>
                  <a:pt x="624" y="1182"/>
                  <a:pt x="91" y="15"/>
                </a:cubicBezTo>
                <a:cubicBezTo>
                  <a:pt x="81" y="5"/>
                  <a:pt x="68" y="1"/>
                  <a:pt x="5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39"/>
          <p:cNvSpPr/>
          <p:nvPr/>
        </p:nvSpPr>
        <p:spPr>
          <a:xfrm>
            <a:off x="5176953" y="3656319"/>
            <a:ext cx="93217" cy="45609"/>
          </a:xfrm>
          <a:custGeom>
            <a:rect b="b" l="l" r="r" t="t"/>
            <a:pathLst>
              <a:path extrusionOk="0" h="2236" w="4570">
                <a:moveTo>
                  <a:pt x="67" y="0"/>
                </a:moveTo>
                <a:cubicBezTo>
                  <a:pt x="33" y="0"/>
                  <a:pt x="0" y="67"/>
                  <a:pt x="33" y="67"/>
                </a:cubicBezTo>
                <a:cubicBezTo>
                  <a:pt x="801" y="400"/>
                  <a:pt x="1568" y="801"/>
                  <a:pt x="2302" y="1168"/>
                </a:cubicBezTo>
                <a:cubicBezTo>
                  <a:pt x="3036" y="1535"/>
                  <a:pt x="3769" y="1868"/>
                  <a:pt x="4503" y="2235"/>
                </a:cubicBezTo>
                <a:cubicBezTo>
                  <a:pt x="4537" y="2235"/>
                  <a:pt x="4570" y="2202"/>
                  <a:pt x="4537" y="2168"/>
                </a:cubicBezTo>
                <a:cubicBezTo>
                  <a:pt x="3803" y="1768"/>
                  <a:pt x="3069" y="1334"/>
                  <a:pt x="2335" y="967"/>
                </a:cubicBezTo>
                <a:cubicBezTo>
                  <a:pt x="1601" y="634"/>
                  <a:pt x="834" y="334"/>
                  <a:pt x="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5" name="Google Shape;18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2424785"/>
            <a:ext cx="9143999" cy="234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39"/>
          <p:cNvSpPr/>
          <p:nvPr/>
        </p:nvSpPr>
        <p:spPr>
          <a:xfrm>
            <a:off x="7441950" y="714750"/>
            <a:ext cx="558900" cy="504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39"/>
          <p:cNvSpPr/>
          <p:nvPr/>
        </p:nvSpPr>
        <p:spPr>
          <a:xfrm>
            <a:off x="154325" y="1429650"/>
            <a:ext cx="558900" cy="504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0"/>
          <p:cNvSpPr txBox="1"/>
          <p:nvPr/>
        </p:nvSpPr>
        <p:spPr>
          <a:xfrm>
            <a:off x="2686950" y="714750"/>
            <a:ext cx="44520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We can </a:t>
            </a: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efficiently</a:t>
            </a: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 test the existing structure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Verification if our </a:t>
            </a: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categories</a:t>
            </a: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 are listed properly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chemeClr val="dk1"/>
                </a:solidFill>
                <a:latin typeface="Hind Guntur"/>
                <a:ea typeface="Hind Guntur"/>
                <a:cs typeface="Hind Guntur"/>
                <a:sym typeface="Hind Guntur"/>
              </a:rPr>
              <a:t>Understand user </a:t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1853" name="Google Shape;1853;p40"/>
          <p:cNvSpPr txBox="1"/>
          <p:nvPr>
            <p:ph type="title"/>
          </p:nvPr>
        </p:nvSpPr>
        <p:spPr>
          <a:xfrm>
            <a:off x="615150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 </a:t>
            </a:r>
            <a:r>
              <a:rPr lang="en"/>
              <a:t>Card Sorting</a:t>
            </a:r>
            <a:endParaRPr/>
          </a:p>
        </p:txBody>
      </p:sp>
      <p:sp>
        <p:nvSpPr>
          <p:cNvPr id="1854" name="Google Shape;1854;p40"/>
          <p:cNvSpPr/>
          <p:nvPr/>
        </p:nvSpPr>
        <p:spPr>
          <a:xfrm>
            <a:off x="5200961" y="3165453"/>
            <a:ext cx="40632" cy="69311"/>
          </a:xfrm>
          <a:custGeom>
            <a:rect b="b" l="l" r="r" t="t"/>
            <a:pathLst>
              <a:path extrusionOk="0" h="3398" w="1992">
                <a:moveTo>
                  <a:pt x="56" y="1"/>
                </a:moveTo>
                <a:cubicBezTo>
                  <a:pt x="27" y="1"/>
                  <a:pt x="0" y="24"/>
                  <a:pt x="24" y="48"/>
                </a:cubicBezTo>
                <a:cubicBezTo>
                  <a:pt x="558" y="1215"/>
                  <a:pt x="1191" y="2316"/>
                  <a:pt x="1925" y="3384"/>
                </a:cubicBezTo>
                <a:cubicBezTo>
                  <a:pt x="1935" y="3393"/>
                  <a:pt x="1945" y="3397"/>
                  <a:pt x="1954" y="3397"/>
                </a:cubicBezTo>
                <a:cubicBezTo>
                  <a:pt x="1975" y="3397"/>
                  <a:pt x="1992" y="3374"/>
                  <a:pt x="1992" y="3350"/>
                </a:cubicBezTo>
                <a:cubicBezTo>
                  <a:pt x="1258" y="2283"/>
                  <a:pt x="624" y="1182"/>
                  <a:pt x="91" y="15"/>
                </a:cubicBezTo>
                <a:cubicBezTo>
                  <a:pt x="81" y="5"/>
                  <a:pt x="68" y="1"/>
                  <a:pt x="5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40"/>
          <p:cNvSpPr/>
          <p:nvPr/>
        </p:nvSpPr>
        <p:spPr>
          <a:xfrm>
            <a:off x="5176953" y="3656319"/>
            <a:ext cx="93217" cy="45609"/>
          </a:xfrm>
          <a:custGeom>
            <a:rect b="b" l="l" r="r" t="t"/>
            <a:pathLst>
              <a:path extrusionOk="0" h="2236" w="4570">
                <a:moveTo>
                  <a:pt x="67" y="0"/>
                </a:moveTo>
                <a:cubicBezTo>
                  <a:pt x="33" y="0"/>
                  <a:pt x="0" y="67"/>
                  <a:pt x="33" y="67"/>
                </a:cubicBezTo>
                <a:cubicBezTo>
                  <a:pt x="801" y="400"/>
                  <a:pt x="1568" y="801"/>
                  <a:pt x="2302" y="1168"/>
                </a:cubicBezTo>
                <a:cubicBezTo>
                  <a:pt x="3036" y="1535"/>
                  <a:pt x="3769" y="1868"/>
                  <a:pt x="4503" y="2235"/>
                </a:cubicBezTo>
                <a:cubicBezTo>
                  <a:pt x="4537" y="2235"/>
                  <a:pt x="4570" y="2202"/>
                  <a:pt x="4537" y="2168"/>
                </a:cubicBezTo>
                <a:cubicBezTo>
                  <a:pt x="3803" y="1768"/>
                  <a:pt x="3069" y="1334"/>
                  <a:pt x="2335" y="967"/>
                </a:cubicBezTo>
                <a:cubicBezTo>
                  <a:pt x="1601" y="634"/>
                  <a:pt x="834" y="334"/>
                  <a:pt x="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6" name="Google Shape;18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8113"/>
            <a:ext cx="9143999" cy="2602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40"/>
          <p:cNvSpPr/>
          <p:nvPr/>
        </p:nvSpPr>
        <p:spPr>
          <a:xfrm>
            <a:off x="7441950" y="714750"/>
            <a:ext cx="558900" cy="504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40"/>
          <p:cNvSpPr/>
          <p:nvPr/>
        </p:nvSpPr>
        <p:spPr>
          <a:xfrm>
            <a:off x="250500" y="1469800"/>
            <a:ext cx="558900" cy="504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ctrTitle"/>
          </p:nvPr>
        </p:nvSpPr>
        <p:spPr>
          <a:xfrm>
            <a:off x="4353575" y="539000"/>
            <a:ext cx="1909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Product Obje</a:t>
            </a:r>
            <a:r>
              <a:rPr lang="en" sz="1500"/>
              <a:t>ctives</a:t>
            </a:r>
            <a:endParaRPr sz="1500"/>
          </a:p>
        </p:txBody>
      </p:sp>
      <p:sp>
        <p:nvSpPr>
          <p:cNvPr id="215" name="Google Shape;215;p23"/>
          <p:cNvSpPr txBox="1"/>
          <p:nvPr>
            <p:ph idx="3" type="ctrTitle"/>
          </p:nvPr>
        </p:nvSpPr>
        <p:spPr>
          <a:xfrm>
            <a:off x="4353575" y="1247600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Target audience</a:t>
            </a:r>
            <a:endParaRPr sz="1500"/>
          </a:p>
        </p:txBody>
      </p:sp>
      <p:sp>
        <p:nvSpPr>
          <p:cNvPr id="216" name="Google Shape;216;p23"/>
          <p:cNvSpPr txBox="1"/>
          <p:nvPr>
            <p:ph idx="4" type="ctrTitle"/>
          </p:nvPr>
        </p:nvSpPr>
        <p:spPr>
          <a:xfrm>
            <a:off x="4353566" y="1850888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User Needs</a:t>
            </a:r>
            <a:endParaRPr sz="1500"/>
          </a:p>
        </p:txBody>
      </p:sp>
      <p:grpSp>
        <p:nvGrpSpPr>
          <p:cNvPr id="217" name="Google Shape;217;p23"/>
          <p:cNvGrpSpPr/>
          <p:nvPr/>
        </p:nvGrpSpPr>
        <p:grpSpPr>
          <a:xfrm>
            <a:off x="534401" y="928794"/>
            <a:ext cx="3608767" cy="3652610"/>
            <a:chOff x="534401" y="928794"/>
            <a:chExt cx="3608767" cy="3652610"/>
          </a:xfrm>
        </p:grpSpPr>
        <p:sp>
          <p:nvSpPr>
            <p:cNvPr id="218" name="Google Shape;218;p23"/>
            <p:cNvSpPr/>
            <p:nvPr/>
          </p:nvSpPr>
          <p:spPr>
            <a:xfrm>
              <a:off x="2004958" y="2450904"/>
              <a:ext cx="33537" cy="16682"/>
            </a:xfrm>
            <a:custGeom>
              <a:rect b="b" l="l" r="r" t="t"/>
              <a:pathLst>
                <a:path extrusionOk="0" h="678" w="1363">
                  <a:moveTo>
                    <a:pt x="42" y="1"/>
                  </a:moveTo>
                  <a:cubicBezTo>
                    <a:pt x="17" y="1"/>
                    <a:pt x="1" y="50"/>
                    <a:pt x="28" y="77"/>
                  </a:cubicBezTo>
                  <a:cubicBezTo>
                    <a:pt x="428" y="344"/>
                    <a:pt x="862" y="544"/>
                    <a:pt x="1329" y="677"/>
                  </a:cubicBezTo>
                  <a:cubicBezTo>
                    <a:pt x="1362" y="677"/>
                    <a:pt x="1362" y="644"/>
                    <a:pt x="1362" y="644"/>
                  </a:cubicBezTo>
                  <a:cubicBezTo>
                    <a:pt x="895" y="477"/>
                    <a:pt x="461" y="244"/>
                    <a:pt x="61" y="10"/>
                  </a:cubicBezTo>
                  <a:cubicBezTo>
                    <a:pt x="55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866119" y="3131175"/>
              <a:ext cx="61340" cy="70124"/>
            </a:xfrm>
            <a:custGeom>
              <a:rect b="b" l="l" r="r" t="t"/>
              <a:pathLst>
                <a:path extrusionOk="0" h="2850" w="2493">
                  <a:moveTo>
                    <a:pt x="2448" y="0"/>
                  </a:moveTo>
                  <a:cubicBezTo>
                    <a:pt x="2441" y="0"/>
                    <a:pt x="2435" y="4"/>
                    <a:pt x="2435" y="14"/>
                  </a:cubicBezTo>
                  <a:lnTo>
                    <a:pt x="1168" y="1415"/>
                  </a:lnTo>
                  <a:cubicBezTo>
                    <a:pt x="767" y="1849"/>
                    <a:pt x="367" y="2316"/>
                    <a:pt x="0" y="2816"/>
                  </a:cubicBezTo>
                  <a:cubicBezTo>
                    <a:pt x="0" y="2816"/>
                    <a:pt x="0" y="2850"/>
                    <a:pt x="33" y="2850"/>
                  </a:cubicBezTo>
                  <a:cubicBezTo>
                    <a:pt x="500" y="2416"/>
                    <a:pt x="901" y="1949"/>
                    <a:pt x="1301" y="1482"/>
                  </a:cubicBezTo>
                  <a:lnTo>
                    <a:pt x="2468" y="48"/>
                  </a:lnTo>
                  <a:cubicBezTo>
                    <a:pt x="2492" y="24"/>
                    <a:pt x="2466" y="0"/>
                    <a:pt x="244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754492" y="3106891"/>
              <a:ext cx="51720" cy="2805"/>
            </a:xfrm>
            <a:custGeom>
              <a:rect b="b" l="l" r="r" t="t"/>
              <a:pathLst>
                <a:path extrusionOk="0" h="114" w="2102">
                  <a:moveTo>
                    <a:pt x="34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547" y="83"/>
                    <a:pt x="1059" y="114"/>
                    <a:pt x="1559" y="114"/>
                  </a:cubicBezTo>
                  <a:cubicBezTo>
                    <a:pt x="1742" y="114"/>
                    <a:pt x="1923" y="110"/>
                    <a:pt x="2102" y="101"/>
                  </a:cubicBezTo>
                  <a:cubicBezTo>
                    <a:pt x="1435" y="67"/>
                    <a:pt x="734" y="101"/>
                    <a:pt x="34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99349" y="2686313"/>
              <a:ext cx="16165" cy="82476"/>
            </a:xfrm>
            <a:custGeom>
              <a:rect b="b" l="l" r="r" t="t"/>
              <a:pathLst>
                <a:path extrusionOk="0" h="3352" w="657">
                  <a:moveTo>
                    <a:pt x="40" y="1"/>
                  </a:moveTo>
                  <a:cubicBezTo>
                    <a:pt x="22" y="1"/>
                    <a:pt x="0" y="16"/>
                    <a:pt x="22" y="16"/>
                  </a:cubicBezTo>
                  <a:cubicBezTo>
                    <a:pt x="122" y="583"/>
                    <a:pt x="222" y="1116"/>
                    <a:pt x="322" y="1683"/>
                  </a:cubicBezTo>
                  <a:cubicBezTo>
                    <a:pt x="423" y="2251"/>
                    <a:pt x="523" y="2818"/>
                    <a:pt x="656" y="3351"/>
                  </a:cubicBezTo>
                  <a:cubicBezTo>
                    <a:pt x="623" y="2818"/>
                    <a:pt x="556" y="2251"/>
                    <a:pt x="423" y="1717"/>
                  </a:cubicBezTo>
                  <a:cubicBezTo>
                    <a:pt x="322" y="1150"/>
                    <a:pt x="189" y="583"/>
                    <a:pt x="56" y="16"/>
                  </a:cubicBezTo>
                  <a:cubicBezTo>
                    <a:pt x="56" y="4"/>
                    <a:pt x="48" y="1"/>
                    <a:pt x="40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880217" y="2706144"/>
              <a:ext cx="45839" cy="19955"/>
            </a:xfrm>
            <a:custGeom>
              <a:rect b="b" l="l" r="r" t="t"/>
              <a:pathLst>
                <a:path extrusionOk="0" h="811" w="1863">
                  <a:moveTo>
                    <a:pt x="41" y="1"/>
                  </a:moveTo>
                  <a:cubicBezTo>
                    <a:pt x="17" y="1"/>
                    <a:pt x="1" y="44"/>
                    <a:pt x="27" y="44"/>
                  </a:cubicBezTo>
                  <a:cubicBezTo>
                    <a:pt x="128" y="77"/>
                    <a:pt x="228" y="110"/>
                    <a:pt x="294" y="144"/>
                  </a:cubicBezTo>
                  <a:lnTo>
                    <a:pt x="528" y="244"/>
                  </a:lnTo>
                  <a:lnTo>
                    <a:pt x="928" y="444"/>
                  </a:lnTo>
                  <a:cubicBezTo>
                    <a:pt x="1228" y="577"/>
                    <a:pt x="1495" y="711"/>
                    <a:pt x="1795" y="811"/>
                  </a:cubicBezTo>
                  <a:cubicBezTo>
                    <a:pt x="1829" y="811"/>
                    <a:pt x="1862" y="744"/>
                    <a:pt x="1829" y="744"/>
                  </a:cubicBezTo>
                  <a:cubicBezTo>
                    <a:pt x="1562" y="611"/>
                    <a:pt x="1262" y="477"/>
                    <a:pt x="995" y="377"/>
                  </a:cubicBezTo>
                  <a:lnTo>
                    <a:pt x="528" y="210"/>
                  </a:lnTo>
                  <a:lnTo>
                    <a:pt x="328" y="110"/>
                  </a:lnTo>
                  <a:cubicBezTo>
                    <a:pt x="228" y="77"/>
                    <a:pt x="161" y="44"/>
                    <a:pt x="61" y="10"/>
                  </a:cubicBezTo>
                  <a:cubicBezTo>
                    <a:pt x="54" y="4"/>
                    <a:pt x="47" y="1"/>
                    <a:pt x="4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2247060" y="2658823"/>
              <a:ext cx="57157" cy="44806"/>
            </a:xfrm>
            <a:custGeom>
              <a:rect b="b" l="l" r="r" t="t"/>
              <a:pathLst>
                <a:path extrusionOk="0" h="1821" w="2323">
                  <a:moveTo>
                    <a:pt x="2282" y="1"/>
                  </a:moveTo>
                  <a:cubicBezTo>
                    <a:pt x="2276" y="1"/>
                    <a:pt x="2269" y="3"/>
                    <a:pt x="2262" y="10"/>
                  </a:cubicBezTo>
                  <a:cubicBezTo>
                    <a:pt x="1862" y="243"/>
                    <a:pt x="1462" y="510"/>
                    <a:pt x="1061" y="811"/>
                  </a:cubicBezTo>
                  <a:cubicBezTo>
                    <a:pt x="695" y="1077"/>
                    <a:pt x="328" y="1411"/>
                    <a:pt x="27" y="1778"/>
                  </a:cubicBezTo>
                  <a:cubicBezTo>
                    <a:pt x="1" y="1778"/>
                    <a:pt x="17" y="1821"/>
                    <a:pt x="41" y="1821"/>
                  </a:cubicBezTo>
                  <a:cubicBezTo>
                    <a:pt x="47" y="1821"/>
                    <a:pt x="54" y="1818"/>
                    <a:pt x="61" y="1811"/>
                  </a:cubicBezTo>
                  <a:cubicBezTo>
                    <a:pt x="428" y="1478"/>
                    <a:pt x="795" y="1177"/>
                    <a:pt x="1162" y="877"/>
                  </a:cubicBezTo>
                  <a:cubicBezTo>
                    <a:pt x="1528" y="577"/>
                    <a:pt x="1895" y="310"/>
                    <a:pt x="2296" y="43"/>
                  </a:cubicBezTo>
                  <a:cubicBezTo>
                    <a:pt x="2322" y="43"/>
                    <a:pt x="2306" y="1"/>
                    <a:pt x="2282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2345377" y="2686723"/>
              <a:ext cx="32700" cy="14222"/>
            </a:xfrm>
            <a:custGeom>
              <a:rect b="b" l="l" r="r" t="t"/>
              <a:pathLst>
                <a:path extrusionOk="0" h="578" w="1329">
                  <a:moveTo>
                    <a:pt x="1288" y="1"/>
                  </a:moveTo>
                  <a:cubicBezTo>
                    <a:pt x="1282" y="1"/>
                    <a:pt x="1275" y="3"/>
                    <a:pt x="1268" y="10"/>
                  </a:cubicBezTo>
                  <a:cubicBezTo>
                    <a:pt x="1068" y="77"/>
                    <a:pt x="868" y="144"/>
                    <a:pt x="668" y="244"/>
                  </a:cubicBezTo>
                  <a:lnTo>
                    <a:pt x="68" y="477"/>
                  </a:lnTo>
                  <a:cubicBezTo>
                    <a:pt x="1" y="510"/>
                    <a:pt x="34" y="577"/>
                    <a:pt x="68" y="577"/>
                  </a:cubicBezTo>
                  <a:lnTo>
                    <a:pt x="701" y="310"/>
                  </a:lnTo>
                  <a:lnTo>
                    <a:pt x="1302" y="43"/>
                  </a:lnTo>
                  <a:cubicBezTo>
                    <a:pt x="1329" y="43"/>
                    <a:pt x="1312" y="1"/>
                    <a:pt x="1288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289576" y="3167285"/>
              <a:ext cx="9867" cy="43305"/>
            </a:xfrm>
            <a:custGeom>
              <a:rect b="b" l="l" r="r" t="t"/>
              <a:pathLst>
                <a:path extrusionOk="0" h="1760" w="401">
                  <a:moveTo>
                    <a:pt x="17" y="0"/>
                  </a:moveTo>
                  <a:cubicBezTo>
                    <a:pt x="9" y="0"/>
                    <a:pt x="1" y="9"/>
                    <a:pt x="1" y="25"/>
                  </a:cubicBezTo>
                  <a:cubicBezTo>
                    <a:pt x="1" y="626"/>
                    <a:pt x="134" y="1193"/>
                    <a:pt x="368" y="1760"/>
                  </a:cubicBezTo>
                  <a:lnTo>
                    <a:pt x="401" y="1760"/>
                  </a:lnTo>
                  <a:cubicBezTo>
                    <a:pt x="401" y="1693"/>
                    <a:pt x="401" y="1627"/>
                    <a:pt x="368" y="1593"/>
                  </a:cubicBezTo>
                  <a:cubicBezTo>
                    <a:pt x="334" y="1527"/>
                    <a:pt x="301" y="1426"/>
                    <a:pt x="301" y="1360"/>
                  </a:cubicBezTo>
                  <a:cubicBezTo>
                    <a:pt x="201" y="926"/>
                    <a:pt x="134" y="459"/>
                    <a:pt x="34" y="25"/>
                  </a:cubicBezTo>
                  <a:cubicBezTo>
                    <a:pt x="34" y="9"/>
                    <a:pt x="26" y="0"/>
                    <a:pt x="17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174676" y="3117216"/>
              <a:ext cx="22194" cy="94828"/>
            </a:xfrm>
            <a:custGeom>
              <a:rect b="b" l="l" r="r" t="t"/>
              <a:pathLst>
                <a:path extrusionOk="0" h="3854" w="902">
                  <a:moveTo>
                    <a:pt x="51" y="1"/>
                  </a:moveTo>
                  <a:cubicBezTo>
                    <a:pt x="42" y="1"/>
                    <a:pt x="34" y="9"/>
                    <a:pt x="34" y="26"/>
                  </a:cubicBezTo>
                  <a:cubicBezTo>
                    <a:pt x="1" y="326"/>
                    <a:pt x="67" y="626"/>
                    <a:pt x="134" y="893"/>
                  </a:cubicBezTo>
                  <a:cubicBezTo>
                    <a:pt x="201" y="1226"/>
                    <a:pt x="267" y="1560"/>
                    <a:pt x="334" y="1860"/>
                  </a:cubicBezTo>
                  <a:cubicBezTo>
                    <a:pt x="501" y="2527"/>
                    <a:pt x="634" y="3195"/>
                    <a:pt x="835" y="3828"/>
                  </a:cubicBezTo>
                  <a:cubicBezTo>
                    <a:pt x="835" y="3845"/>
                    <a:pt x="851" y="3853"/>
                    <a:pt x="868" y="3853"/>
                  </a:cubicBezTo>
                  <a:cubicBezTo>
                    <a:pt x="885" y="3853"/>
                    <a:pt x="901" y="3845"/>
                    <a:pt x="901" y="3828"/>
                  </a:cubicBezTo>
                  <a:cubicBezTo>
                    <a:pt x="901" y="3795"/>
                    <a:pt x="901" y="3728"/>
                    <a:pt x="901" y="3662"/>
                  </a:cubicBezTo>
                  <a:cubicBezTo>
                    <a:pt x="901" y="3628"/>
                    <a:pt x="901" y="3628"/>
                    <a:pt x="868" y="3628"/>
                  </a:cubicBezTo>
                  <a:cubicBezTo>
                    <a:pt x="734" y="3061"/>
                    <a:pt x="601" y="2461"/>
                    <a:pt x="468" y="1860"/>
                  </a:cubicBezTo>
                  <a:cubicBezTo>
                    <a:pt x="401" y="1560"/>
                    <a:pt x="334" y="1260"/>
                    <a:pt x="267" y="926"/>
                  </a:cubicBezTo>
                  <a:cubicBezTo>
                    <a:pt x="234" y="759"/>
                    <a:pt x="201" y="593"/>
                    <a:pt x="167" y="426"/>
                  </a:cubicBezTo>
                  <a:cubicBezTo>
                    <a:pt x="167" y="292"/>
                    <a:pt x="134" y="159"/>
                    <a:pt x="67" y="26"/>
                  </a:cubicBezTo>
                  <a:cubicBezTo>
                    <a:pt x="67" y="9"/>
                    <a:pt x="59" y="1"/>
                    <a:pt x="5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2305986" y="3098960"/>
              <a:ext cx="68968" cy="10703"/>
            </a:xfrm>
            <a:custGeom>
              <a:rect b="b" l="l" r="r" t="t"/>
              <a:pathLst>
                <a:path extrusionOk="0" h="435" w="2803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cubicBezTo>
                    <a:pt x="968" y="201"/>
                    <a:pt x="1869" y="301"/>
                    <a:pt x="2769" y="434"/>
                  </a:cubicBezTo>
                  <a:cubicBezTo>
                    <a:pt x="2803" y="434"/>
                    <a:pt x="2803" y="367"/>
                    <a:pt x="2769" y="367"/>
                  </a:cubicBezTo>
                  <a:cubicBezTo>
                    <a:pt x="1869" y="234"/>
                    <a:pt x="968" y="100"/>
                    <a:pt x="34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2137746" y="2458793"/>
              <a:ext cx="68156" cy="27115"/>
            </a:xfrm>
            <a:custGeom>
              <a:rect b="b" l="l" r="r" t="t"/>
              <a:pathLst>
                <a:path extrusionOk="0" h="1102" w="2770">
                  <a:moveTo>
                    <a:pt x="2736" y="1"/>
                  </a:moveTo>
                  <a:cubicBezTo>
                    <a:pt x="1835" y="334"/>
                    <a:pt x="935" y="701"/>
                    <a:pt x="34" y="1068"/>
                  </a:cubicBezTo>
                  <a:cubicBezTo>
                    <a:pt x="1" y="1068"/>
                    <a:pt x="34" y="1102"/>
                    <a:pt x="34" y="1102"/>
                  </a:cubicBezTo>
                  <a:cubicBezTo>
                    <a:pt x="935" y="768"/>
                    <a:pt x="1835" y="401"/>
                    <a:pt x="2736" y="34"/>
                  </a:cubicBezTo>
                  <a:cubicBezTo>
                    <a:pt x="2769" y="34"/>
                    <a:pt x="2769" y="1"/>
                    <a:pt x="273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2174824" y="2306742"/>
              <a:ext cx="65375" cy="35776"/>
            </a:xfrm>
            <a:custGeom>
              <a:rect b="b" l="l" r="r" t="t"/>
              <a:pathLst>
                <a:path extrusionOk="0" h="1454" w="2657">
                  <a:moveTo>
                    <a:pt x="2616" y="0"/>
                  </a:moveTo>
                  <a:cubicBezTo>
                    <a:pt x="2610" y="0"/>
                    <a:pt x="2603" y="3"/>
                    <a:pt x="2596" y="10"/>
                  </a:cubicBezTo>
                  <a:cubicBezTo>
                    <a:pt x="1696" y="410"/>
                    <a:pt x="862" y="877"/>
                    <a:pt x="28" y="1377"/>
                  </a:cubicBezTo>
                  <a:cubicBezTo>
                    <a:pt x="1" y="1404"/>
                    <a:pt x="18" y="1453"/>
                    <a:pt x="43" y="1453"/>
                  </a:cubicBezTo>
                  <a:cubicBezTo>
                    <a:pt x="49" y="1453"/>
                    <a:pt x="55" y="1450"/>
                    <a:pt x="61" y="1444"/>
                  </a:cubicBezTo>
                  <a:cubicBezTo>
                    <a:pt x="895" y="944"/>
                    <a:pt x="1729" y="477"/>
                    <a:pt x="2630" y="43"/>
                  </a:cubicBezTo>
                  <a:cubicBezTo>
                    <a:pt x="2657" y="43"/>
                    <a:pt x="2640" y="0"/>
                    <a:pt x="261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588666" y="4375099"/>
              <a:ext cx="1848352" cy="206305"/>
            </a:xfrm>
            <a:custGeom>
              <a:rect b="b" l="l" r="r" t="t"/>
              <a:pathLst>
                <a:path extrusionOk="0" h="9909" w="75121">
                  <a:moveTo>
                    <a:pt x="37560" y="1"/>
                  </a:moveTo>
                  <a:cubicBezTo>
                    <a:pt x="16812" y="1"/>
                    <a:pt x="0" y="2203"/>
                    <a:pt x="0" y="4938"/>
                  </a:cubicBezTo>
                  <a:cubicBezTo>
                    <a:pt x="0" y="7706"/>
                    <a:pt x="16812" y="9908"/>
                    <a:pt x="37560" y="9908"/>
                  </a:cubicBezTo>
                  <a:cubicBezTo>
                    <a:pt x="58308" y="9908"/>
                    <a:pt x="75120" y="7706"/>
                    <a:pt x="75120" y="4938"/>
                  </a:cubicBezTo>
                  <a:cubicBezTo>
                    <a:pt x="75120" y="2203"/>
                    <a:pt x="58308" y="1"/>
                    <a:pt x="375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2248536" y="3664430"/>
              <a:ext cx="76349" cy="77998"/>
            </a:xfrm>
            <a:custGeom>
              <a:rect b="b" l="l" r="r" t="t"/>
              <a:pathLst>
                <a:path extrusionOk="0" h="3170" w="3103">
                  <a:moveTo>
                    <a:pt x="1535" y="1"/>
                  </a:moveTo>
                  <a:lnTo>
                    <a:pt x="1268" y="1268"/>
                  </a:lnTo>
                  <a:lnTo>
                    <a:pt x="1" y="1568"/>
                  </a:lnTo>
                  <a:lnTo>
                    <a:pt x="1268" y="1802"/>
                  </a:lnTo>
                  <a:lnTo>
                    <a:pt x="1535" y="3169"/>
                  </a:lnTo>
                  <a:lnTo>
                    <a:pt x="1835" y="1802"/>
                  </a:lnTo>
                  <a:lnTo>
                    <a:pt x="3103" y="1568"/>
                  </a:lnTo>
                  <a:lnTo>
                    <a:pt x="1835" y="1268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987563" y="3849631"/>
              <a:ext cx="77186" cy="77998"/>
            </a:xfrm>
            <a:custGeom>
              <a:rect b="b" l="l" r="r" t="t"/>
              <a:pathLst>
                <a:path extrusionOk="0" h="3170" w="3137">
                  <a:moveTo>
                    <a:pt x="1569" y="1"/>
                  </a:moveTo>
                  <a:lnTo>
                    <a:pt x="1268" y="1268"/>
                  </a:lnTo>
                  <a:lnTo>
                    <a:pt x="1" y="1569"/>
                  </a:lnTo>
                  <a:lnTo>
                    <a:pt x="1268" y="1802"/>
                  </a:lnTo>
                  <a:lnTo>
                    <a:pt x="1569" y="3170"/>
                  </a:lnTo>
                  <a:lnTo>
                    <a:pt x="1869" y="1802"/>
                  </a:lnTo>
                  <a:lnTo>
                    <a:pt x="3136" y="1569"/>
                  </a:lnTo>
                  <a:lnTo>
                    <a:pt x="1869" y="1268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2119686" y="3917210"/>
              <a:ext cx="22194" cy="18085"/>
            </a:xfrm>
            <a:custGeom>
              <a:rect b="b" l="l" r="r" t="t"/>
              <a:pathLst>
                <a:path extrusionOk="0" h="735" w="902">
                  <a:moveTo>
                    <a:pt x="468" y="1"/>
                  </a:moveTo>
                  <a:cubicBezTo>
                    <a:pt x="1" y="67"/>
                    <a:pt x="1" y="701"/>
                    <a:pt x="468" y="734"/>
                  </a:cubicBezTo>
                  <a:cubicBezTo>
                    <a:pt x="901" y="701"/>
                    <a:pt x="901" y="67"/>
                    <a:pt x="46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601884" y="2600724"/>
              <a:ext cx="290107" cy="289435"/>
            </a:xfrm>
            <a:custGeom>
              <a:rect b="b" l="l" r="r" t="t"/>
              <a:pathLst>
                <a:path extrusionOk="0" h="13544" w="13577">
                  <a:moveTo>
                    <a:pt x="2335" y="0"/>
                  </a:moveTo>
                  <a:cubicBezTo>
                    <a:pt x="0" y="12142"/>
                    <a:pt x="10041" y="13543"/>
                    <a:pt x="10041" y="13543"/>
                  </a:cubicBezTo>
                  <a:cubicBezTo>
                    <a:pt x="13576" y="2502"/>
                    <a:pt x="2335" y="0"/>
                    <a:pt x="23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689537" y="2653895"/>
              <a:ext cx="129038" cy="335872"/>
            </a:xfrm>
            <a:custGeom>
              <a:rect b="b" l="l" r="r" t="t"/>
              <a:pathLst>
                <a:path extrusionOk="0" h="15717" w="6039">
                  <a:moveTo>
                    <a:pt x="136" y="1"/>
                  </a:moveTo>
                  <a:cubicBezTo>
                    <a:pt x="106" y="1"/>
                    <a:pt x="77" y="32"/>
                    <a:pt x="101" y="81"/>
                  </a:cubicBezTo>
                  <a:cubicBezTo>
                    <a:pt x="835" y="881"/>
                    <a:pt x="1469" y="1715"/>
                    <a:pt x="2036" y="2649"/>
                  </a:cubicBezTo>
                  <a:cubicBezTo>
                    <a:pt x="2369" y="3116"/>
                    <a:pt x="2636" y="3583"/>
                    <a:pt x="2903" y="4083"/>
                  </a:cubicBezTo>
                  <a:lnTo>
                    <a:pt x="2836" y="4017"/>
                  </a:lnTo>
                  <a:lnTo>
                    <a:pt x="2469" y="3883"/>
                  </a:lnTo>
                  <a:lnTo>
                    <a:pt x="1635" y="3583"/>
                  </a:lnTo>
                  <a:lnTo>
                    <a:pt x="68" y="2983"/>
                  </a:lnTo>
                  <a:cubicBezTo>
                    <a:pt x="34" y="2983"/>
                    <a:pt x="1" y="3016"/>
                    <a:pt x="68" y="3016"/>
                  </a:cubicBezTo>
                  <a:cubicBezTo>
                    <a:pt x="601" y="3249"/>
                    <a:pt x="1135" y="3450"/>
                    <a:pt x="1669" y="3683"/>
                  </a:cubicBezTo>
                  <a:lnTo>
                    <a:pt x="2436" y="4017"/>
                  </a:lnTo>
                  <a:cubicBezTo>
                    <a:pt x="2569" y="4083"/>
                    <a:pt x="2703" y="4150"/>
                    <a:pt x="2836" y="4183"/>
                  </a:cubicBezTo>
                  <a:cubicBezTo>
                    <a:pt x="2903" y="4217"/>
                    <a:pt x="3003" y="4250"/>
                    <a:pt x="3103" y="4284"/>
                  </a:cubicBezTo>
                  <a:cubicBezTo>
                    <a:pt x="3303" y="4650"/>
                    <a:pt x="3503" y="5017"/>
                    <a:pt x="3704" y="5384"/>
                  </a:cubicBezTo>
                  <a:cubicBezTo>
                    <a:pt x="4171" y="6318"/>
                    <a:pt x="4571" y="7319"/>
                    <a:pt x="4904" y="8320"/>
                  </a:cubicBezTo>
                  <a:cubicBezTo>
                    <a:pt x="4938" y="8386"/>
                    <a:pt x="4971" y="8453"/>
                    <a:pt x="5005" y="8520"/>
                  </a:cubicBezTo>
                  <a:cubicBezTo>
                    <a:pt x="4738" y="8353"/>
                    <a:pt x="4437" y="8220"/>
                    <a:pt x="4171" y="8086"/>
                  </a:cubicBezTo>
                  <a:lnTo>
                    <a:pt x="3103" y="7619"/>
                  </a:lnTo>
                  <a:cubicBezTo>
                    <a:pt x="2403" y="7286"/>
                    <a:pt x="1702" y="6985"/>
                    <a:pt x="1035" y="6585"/>
                  </a:cubicBezTo>
                  <a:cubicBezTo>
                    <a:pt x="1002" y="6585"/>
                    <a:pt x="968" y="6619"/>
                    <a:pt x="1002" y="6652"/>
                  </a:cubicBezTo>
                  <a:cubicBezTo>
                    <a:pt x="1702" y="7019"/>
                    <a:pt x="2369" y="7419"/>
                    <a:pt x="3070" y="7786"/>
                  </a:cubicBezTo>
                  <a:cubicBezTo>
                    <a:pt x="3403" y="7986"/>
                    <a:pt x="3770" y="8153"/>
                    <a:pt x="4104" y="8353"/>
                  </a:cubicBezTo>
                  <a:cubicBezTo>
                    <a:pt x="4404" y="8520"/>
                    <a:pt x="4738" y="8653"/>
                    <a:pt x="5038" y="8720"/>
                  </a:cubicBezTo>
                  <a:cubicBezTo>
                    <a:pt x="5405" y="9621"/>
                    <a:pt x="5605" y="10588"/>
                    <a:pt x="5705" y="11589"/>
                  </a:cubicBezTo>
                  <a:cubicBezTo>
                    <a:pt x="5838" y="12956"/>
                    <a:pt x="5805" y="14324"/>
                    <a:pt x="5838" y="15692"/>
                  </a:cubicBezTo>
                  <a:cubicBezTo>
                    <a:pt x="5838" y="15708"/>
                    <a:pt x="5847" y="15717"/>
                    <a:pt x="5855" y="15717"/>
                  </a:cubicBezTo>
                  <a:cubicBezTo>
                    <a:pt x="5863" y="15717"/>
                    <a:pt x="5872" y="15708"/>
                    <a:pt x="5872" y="15692"/>
                  </a:cubicBezTo>
                  <a:cubicBezTo>
                    <a:pt x="5972" y="14457"/>
                    <a:pt x="6039" y="13190"/>
                    <a:pt x="6039" y="11956"/>
                  </a:cubicBezTo>
                  <a:cubicBezTo>
                    <a:pt x="6039" y="10788"/>
                    <a:pt x="5838" y="9621"/>
                    <a:pt x="5438" y="8520"/>
                  </a:cubicBezTo>
                  <a:cubicBezTo>
                    <a:pt x="5238" y="7886"/>
                    <a:pt x="5005" y="7286"/>
                    <a:pt x="4771" y="6719"/>
                  </a:cubicBezTo>
                  <a:lnTo>
                    <a:pt x="4738" y="6485"/>
                  </a:lnTo>
                  <a:cubicBezTo>
                    <a:pt x="4738" y="6318"/>
                    <a:pt x="4704" y="6152"/>
                    <a:pt x="4704" y="5985"/>
                  </a:cubicBezTo>
                  <a:cubicBezTo>
                    <a:pt x="4671" y="5618"/>
                    <a:pt x="4638" y="5251"/>
                    <a:pt x="4638" y="4884"/>
                  </a:cubicBezTo>
                  <a:cubicBezTo>
                    <a:pt x="4571" y="4150"/>
                    <a:pt x="4538" y="3450"/>
                    <a:pt x="4504" y="2716"/>
                  </a:cubicBezTo>
                  <a:cubicBezTo>
                    <a:pt x="4504" y="2699"/>
                    <a:pt x="4496" y="2691"/>
                    <a:pt x="4487" y="2691"/>
                  </a:cubicBezTo>
                  <a:cubicBezTo>
                    <a:pt x="4479" y="2691"/>
                    <a:pt x="4471" y="2699"/>
                    <a:pt x="4471" y="2716"/>
                  </a:cubicBezTo>
                  <a:lnTo>
                    <a:pt x="4471" y="4884"/>
                  </a:lnTo>
                  <a:cubicBezTo>
                    <a:pt x="4471" y="5251"/>
                    <a:pt x="4504" y="5618"/>
                    <a:pt x="4538" y="5985"/>
                  </a:cubicBezTo>
                  <a:lnTo>
                    <a:pt x="4538" y="6218"/>
                  </a:lnTo>
                  <a:cubicBezTo>
                    <a:pt x="3970" y="5017"/>
                    <a:pt x="3270" y="3850"/>
                    <a:pt x="2503" y="2782"/>
                  </a:cubicBezTo>
                  <a:cubicBezTo>
                    <a:pt x="2169" y="2282"/>
                    <a:pt x="1802" y="1815"/>
                    <a:pt x="1402" y="1381"/>
                  </a:cubicBezTo>
                  <a:cubicBezTo>
                    <a:pt x="1002" y="914"/>
                    <a:pt x="568" y="481"/>
                    <a:pt x="168" y="14"/>
                  </a:cubicBezTo>
                  <a:cubicBezTo>
                    <a:pt x="159" y="5"/>
                    <a:pt x="147" y="1"/>
                    <a:pt x="13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770096" y="2682874"/>
              <a:ext cx="3932" cy="46181"/>
            </a:xfrm>
            <a:custGeom>
              <a:rect b="b" l="l" r="r" t="t"/>
              <a:pathLst>
                <a:path extrusionOk="0" h="2161" w="184">
                  <a:moveTo>
                    <a:pt x="163" y="0"/>
                  </a:moveTo>
                  <a:cubicBezTo>
                    <a:pt x="150" y="0"/>
                    <a:pt x="134" y="9"/>
                    <a:pt x="134" y="25"/>
                  </a:cubicBezTo>
                  <a:cubicBezTo>
                    <a:pt x="34" y="726"/>
                    <a:pt x="0" y="1426"/>
                    <a:pt x="34" y="2160"/>
                  </a:cubicBezTo>
                  <a:lnTo>
                    <a:pt x="67" y="2160"/>
                  </a:lnTo>
                  <a:cubicBezTo>
                    <a:pt x="100" y="1460"/>
                    <a:pt x="100" y="726"/>
                    <a:pt x="167" y="25"/>
                  </a:cubicBezTo>
                  <a:cubicBezTo>
                    <a:pt x="184" y="9"/>
                    <a:pt x="175" y="0"/>
                    <a:pt x="163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805739" y="2753269"/>
              <a:ext cx="19252" cy="913888"/>
            </a:xfrm>
            <a:custGeom>
              <a:rect b="b" l="l" r="r" t="t"/>
              <a:pathLst>
                <a:path extrusionOk="0" h="42765" w="901">
                  <a:moveTo>
                    <a:pt x="400" y="0"/>
                  </a:moveTo>
                  <a:cubicBezTo>
                    <a:pt x="367" y="0"/>
                    <a:pt x="367" y="0"/>
                    <a:pt x="367" y="34"/>
                  </a:cubicBezTo>
                  <a:lnTo>
                    <a:pt x="367" y="2436"/>
                  </a:lnTo>
                  <a:cubicBezTo>
                    <a:pt x="334" y="2469"/>
                    <a:pt x="334" y="2469"/>
                    <a:pt x="367" y="2469"/>
                  </a:cubicBezTo>
                  <a:cubicBezTo>
                    <a:pt x="200" y="7706"/>
                    <a:pt x="67" y="12910"/>
                    <a:pt x="34" y="18147"/>
                  </a:cubicBezTo>
                  <a:lnTo>
                    <a:pt x="34" y="21316"/>
                  </a:lnTo>
                  <a:cubicBezTo>
                    <a:pt x="0" y="24718"/>
                    <a:pt x="0" y="28121"/>
                    <a:pt x="0" y="31523"/>
                  </a:cubicBezTo>
                  <a:lnTo>
                    <a:pt x="0" y="33158"/>
                  </a:lnTo>
                  <a:cubicBezTo>
                    <a:pt x="0" y="36260"/>
                    <a:pt x="34" y="39362"/>
                    <a:pt x="34" y="42498"/>
                  </a:cubicBezTo>
                  <a:cubicBezTo>
                    <a:pt x="34" y="42664"/>
                    <a:pt x="234" y="42731"/>
                    <a:pt x="434" y="42764"/>
                  </a:cubicBezTo>
                  <a:cubicBezTo>
                    <a:pt x="634" y="42764"/>
                    <a:pt x="867" y="42664"/>
                    <a:pt x="867" y="42464"/>
                  </a:cubicBezTo>
                  <a:cubicBezTo>
                    <a:pt x="867" y="39028"/>
                    <a:pt x="901" y="35626"/>
                    <a:pt x="901" y="32190"/>
                  </a:cubicBezTo>
                  <a:cubicBezTo>
                    <a:pt x="834" y="30022"/>
                    <a:pt x="867" y="27854"/>
                    <a:pt x="834" y="25686"/>
                  </a:cubicBezTo>
                  <a:cubicBezTo>
                    <a:pt x="834" y="24585"/>
                    <a:pt x="801" y="23451"/>
                    <a:pt x="801" y="22350"/>
                  </a:cubicBezTo>
                  <a:cubicBezTo>
                    <a:pt x="801" y="18647"/>
                    <a:pt x="734" y="14978"/>
                    <a:pt x="667" y="11275"/>
                  </a:cubicBezTo>
                  <a:cubicBezTo>
                    <a:pt x="634" y="8340"/>
                    <a:pt x="567" y="5404"/>
                    <a:pt x="467" y="2469"/>
                  </a:cubicBezTo>
                  <a:cubicBezTo>
                    <a:pt x="467" y="2469"/>
                    <a:pt x="467" y="2436"/>
                    <a:pt x="434" y="2436"/>
                  </a:cubicBezTo>
                  <a:lnTo>
                    <a:pt x="434" y="34"/>
                  </a:lnTo>
                  <a:cubicBezTo>
                    <a:pt x="434" y="34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1385893" y="3138201"/>
              <a:ext cx="385641" cy="228467"/>
            </a:xfrm>
            <a:custGeom>
              <a:rect b="b" l="l" r="r" t="t"/>
              <a:pathLst>
                <a:path extrusionOk="0" h="10691" w="18048">
                  <a:moveTo>
                    <a:pt x="10275" y="0"/>
                  </a:moveTo>
                  <a:cubicBezTo>
                    <a:pt x="5106" y="0"/>
                    <a:pt x="1" y="7707"/>
                    <a:pt x="1" y="7707"/>
                  </a:cubicBezTo>
                  <a:cubicBezTo>
                    <a:pt x="1" y="7707"/>
                    <a:pt x="3899" y="10691"/>
                    <a:pt x="8568" y="10691"/>
                  </a:cubicBezTo>
                  <a:cubicBezTo>
                    <a:pt x="9397" y="10691"/>
                    <a:pt x="10249" y="10597"/>
                    <a:pt x="11109" y="10375"/>
                  </a:cubicBezTo>
                  <a:cubicBezTo>
                    <a:pt x="16579" y="8941"/>
                    <a:pt x="18047" y="5639"/>
                    <a:pt x="18047" y="5639"/>
                  </a:cubicBezTo>
                  <a:cubicBezTo>
                    <a:pt x="18047" y="5639"/>
                    <a:pt x="15545" y="135"/>
                    <a:pt x="10375" y="1"/>
                  </a:cubicBezTo>
                  <a:cubicBezTo>
                    <a:pt x="10342" y="1"/>
                    <a:pt x="10309" y="0"/>
                    <a:pt x="1027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1468588" y="3174575"/>
              <a:ext cx="347842" cy="173118"/>
            </a:xfrm>
            <a:custGeom>
              <a:rect b="b" l="l" r="r" t="t"/>
              <a:pathLst>
                <a:path extrusionOk="0" h="8101" w="16279">
                  <a:moveTo>
                    <a:pt x="8306" y="1"/>
                  </a:moveTo>
                  <a:cubicBezTo>
                    <a:pt x="8273" y="1"/>
                    <a:pt x="8239" y="34"/>
                    <a:pt x="8273" y="67"/>
                  </a:cubicBezTo>
                  <a:cubicBezTo>
                    <a:pt x="9040" y="634"/>
                    <a:pt x="9774" y="1201"/>
                    <a:pt x="10574" y="1735"/>
                  </a:cubicBezTo>
                  <a:cubicBezTo>
                    <a:pt x="10975" y="2002"/>
                    <a:pt x="11375" y="2269"/>
                    <a:pt x="11775" y="2569"/>
                  </a:cubicBezTo>
                  <a:lnTo>
                    <a:pt x="12076" y="2769"/>
                  </a:lnTo>
                  <a:cubicBezTo>
                    <a:pt x="11942" y="2702"/>
                    <a:pt x="11775" y="2669"/>
                    <a:pt x="11642" y="2636"/>
                  </a:cubicBezTo>
                  <a:cubicBezTo>
                    <a:pt x="10875" y="2469"/>
                    <a:pt x="10107" y="2369"/>
                    <a:pt x="9307" y="2369"/>
                  </a:cubicBezTo>
                  <a:cubicBezTo>
                    <a:pt x="8940" y="2235"/>
                    <a:pt x="8573" y="2135"/>
                    <a:pt x="8173" y="2035"/>
                  </a:cubicBezTo>
                  <a:cubicBezTo>
                    <a:pt x="7606" y="1869"/>
                    <a:pt x="7005" y="1702"/>
                    <a:pt x="6405" y="1568"/>
                  </a:cubicBezTo>
                  <a:cubicBezTo>
                    <a:pt x="5237" y="1268"/>
                    <a:pt x="4036" y="1001"/>
                    <a:pt x="2869" y="734"/>
                  </a:cubicBezTo>
                  <a:cubicBezTo>
                    <a:pt x="2836" y="734"/>
                    <a:pt x="2802" y="768"/>
                    <a:pt x="2869" y="768"/>
                  </a:cubicBezTo>
                  <a:cubicBezTo>
                    <a:pt x="4003" y="1101"/>
                    <a:pt x="5171" y="1435"/>
                    <a:pt x="6338" y="1768"/>
                  </a:cubicBezTo>
                  <a:lnTo>
                    <a:pt x="8006" y="2235"/>
                  </a:lnTo>
                  <a:lnTo>
                    <a:pt x="8406" y="2369"/>
                  </a:lnTo>
                  <a:cubicBezTo>
                    <a:pt x="6872" y="2436"/>
                    <a:pt x="5371" y="2736"/>
                    <a:pt x="3936" y="3303"/>
                  </a:cubicBezTo>
                  <a:cubicBezTo>
                    <a:pt x="2569" y="3870"/>
                    <a:pt x="1234" y="4570"/>
                    <a:pt x="34" y="5438"/>
                  </a:cubicBezTo>
                  <a:cubicBezTo>
                    <a:pt x="0" y="5471"/>
                    <a:pt x="34" y="5504"/>
                    <a:pt x="67" y="5504"/>
                  </a:cubicBezTo>
                  <a:cubicBezTo>
                    <a:pt x="1435" y="4671"/>
                    <a:pt x="2902" y="4003"/>
                    <a:pt x="4437" y="3570"/>
                  </a:cubicBezTo>
                  <a:lnTo>
                    <a:pt x="4437" y="3570"/>
                  </a:lnTo>
                  <a:lnTo>
                    <a:pt x="4270" y="3703"/>
                  </a:lnTo>
                  <a:lnTo>
                    <a:pt x="3636" y="4337"/>
                  </a:lnTo>
                  <a:cubicBezTo>
                    <a:pt x="3203" y="4737"/>
                    <a:pt x="2769" y="5171"/>
                    <a:pt x="2335" y="5571"/>
                  </a:cubicBezTo>
                  <a:cubicBezTo>
                    <a:pt x="2302" y="5605"/>
                    <a:pt x="2335" y="5638"/>
                    <a:pt x="2369" y="5638"/>
                  </a:cubicBezTo>
                  <a:cubicBezTo>
                    <a:pt x="2836" y="5238"/>
                    <a:pt x="3269" y="4871"/>
                    <a:pt x="3703" y="4470"/>
                  </a:cubicBezTo>
                  <a:lnTo>
                    <a:pt x="4370" y="3903"/>
                  </a:lnTo>
                  <a:lnTo>
                    <a:pt x="4670" y="3603"/>
                  </a:lnTo>
                  <a:lnTo>
                    <a:pt x="4804" y="3503"/>
                  </a:lnTo>
                  <a:cubicBezTo>
                    <a:pt x="5504" y="3303"/>
                    <a:pt x="6238" y="3169"/>
                    <a:pt x="7005" y="3069"/>
                  </a:cubicBezTo>
                  <a:cubicBezTo>
                    <a:pt x="7591" y="2989"/>
                    <a:pt x="8189" y="2945"/>
                    <a:pt x="8792" y="2945"/>
                  </a:cubicBezTo>
                  <a:cubicBezTo>
                    <a:pt x="9185" y="2945"/>
                    <a:pt x="9579" y="2963"/>
                    <a:pt x="9974" y="3003"/>
                  </a:cubicBezTo>
                  <a:cubicBezTo>
                    <a:pt x="9907" y="3069"/>
                    <a:pt x="9841" y="3136"/>
                    <a:pt x="9807" y="3203"/>
                  </a:cubicBezTo>
                  <a:lnTo>
                    <a:pt x="9374" y="3703"/>
                  </a:lnTo>
                  <a:cubicBezTo>
                    <a:pt x="9073" y="4037"/>
                    <a:pt x="8773" y="4404"/>
                    <a:pt x="8473" y="4771"/>
                  </a:cubicBezTo>
                  <a:cubicBezTo>
                    <a:pt x="7839" y="5504"/>
                    <a:pt x="7305" y="6272"/>
                    <a:pt x="6672" y="7006"/>
                  </a:cubicBezTo>
                  <a:cubicBezTo>
                    <a:pt x="6648" y="7029"/>
                    <a:pt x="6675" y="7053"/>
                    <a:pt x="6704" y="7053"/>
                  </a:cubicBezTo>
                  <a:cubicBezTo>
                    <a:pt x="6716" y="7053"/>
                    <a:pt x="6729" y="7049"/>
                    <a:pt x="6738" y="7039"/>
                  </a:cubicBezTo>
                  <a:cubicBezTo>
                    <a:pt x="7372" y="6338"/>
                    <a:pt x="8073" y="5638"/>
                    <a:pt x="8706" y="4937"/>
                  </a:cubicBezTo>
                  <a:lnTo>
                    <a:pt x="9674" y="3837"/>
                  </a:lnTo>
                  <a:cubicBezTo>
                    <a:pt x="9807" y="3670"/>
                    <a:pt x="9974" y="3503"/>
                    <a:pt x="10107" y="3336"/>
                  </a:cubicBezTo>
                  <a:cubicBezTo>
                    <a:pt x="10208" y="3236"/>
                    <a:pt x="10274" y="3136"/>
                    <a:pt x="10341" y="3036"/>
                  </a:cubicBezTo>
                  <a:cubicBezTo>
                    <a:pt x="10441" y="3036"/>
                    <a:pt x="10541" y="3036"/>
                    <a:pt x="10641" y="3069"/>
                  </a:cubicBezTo>
                  <a:cubicBezTo>
                    <a:pt x="11975" y="3270"/>
                    <a:pt x="13376" y="3670"/>
                    <a:pt x="14411" y="4537"/>
                  </a:cubicBezTo>
                  <a:cubicBezTo>
                    <a:pt x="15445" y="5404"/>
                    <a:pt x="15978" y="6672"/>
                    <a:pt x="15845" y="8006"/>
                  </a:cubicBezTo>
                  <a:cubicBezTo>
                    <a:pt x="15845" y="8064"/>
                    <a:pt x="15901" y="8100"/>
                    <a:pt x="15948" y="8100"/>
                  </a:cubicBezTo>
                  <a:cubicBezTo>
                    <a:pt x="15982" y="8100"/>
                    <a:pt x="16012" y="8082"/>
                    <a:pt x="16012" y="8040"/>
                  </a:cubicBezTo>
                  <a:cubicBezTo>
                    <a:pt x="16279" y="6872"/>
                    <a:pt x="15978" y="5638"/>
                    <a:pt x="15211" y="4771"/>
                  </a:cubicBezTo>
                  <a:cubicBezTo>
                    <a:pt x="14611" y="4003"/>
                    <a:pt x="13810" y="3436"/>
                    <a:pt x="12943" y="3103"/>
                  </a:cubicBezTo>
                  <a:cubicBezTo>
                    <a:pt x="12776" y="2969"/>
                    <a:pt x="12609" y="2836"/>
                    <a:pt x="12442" y="2736"/>
                  </a:cubicBezTo>
                  <a:cubicBezTo>
                    <a:pt x="12276" y="2636"/>
                    <a:pt x="12076" y="2502"/>
                    <a:pt x="11875" y="2369"/>
                  </a:cubicBezTo>
                  <a:lnTo>
                    <a:pt x="10708" y="1602"/>
                  </a:lnTo>
                  <a:cubicBezTo>
                    <a:pt x="9907" y="1068"/>
                    <a:pt x="9073" y="568"/>
                    <a:pt x="830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1512778" y="2811719"/>
              <a:ext cx="251624" cy="277575"/>
            </a:xfrm>
            <a:custGeom>
              <a:rect b="b" l="l" r="r" t="t"/>
              <a:pathLst>
                <a:path extrusionOk="0" h="12989" w="11776">
                  <a:moveTo>
                    <a:pt x="634" y="1"/>
                  </a:moveTo>
                  <a:cubicBezTo>
                    <a:pt x="634" y="1"/>
                    <a:pt x="0" y="5571"/>
                    <a:pt x="2769" y="9474"/>
                  </a:cubicBezTo>
                  <a:cubicBezTo>
                    <a:pt x="5039" y="12713"/>
                    <a:pt x="9513" y="12988"/>
                    <a:pt x="10971" y="12988"/>
                  </a:cubicBezTo>
                  <a:cubicBezTo>
                    <a:pt x="11270" y="12988"/>
                    <a:pt x="11442" y="12977"/>
                    <a:pt x="11442" y="12977"/>
                  </a:cubicBezTo>
                  <a:cubicBezTo>
                    <a:pt x="11442" y="12977"/>
                    <a:pt x="11775" y="6339"/>
                    <a:pt x="9307" y="3537"/>
                  </a:cubicBezTo>
                  <a:cubicBezTo>
                    <a:pt x="6839" y="735"/>
                    <a:pt x="634" y="1"/>
                    <a:pt x="6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1574084" y="2857858"/>
              <a:ext cx="242756" cy="359123"/>
            </a:xfrm>
            <a:custGeom>
              <a:rect b="b" l="l" r="r" t="t"/>
              <a:pathLst>
                <a:path extrusionOk="0" h="16805" w="11361">
                  <a:moveTo>
                    <a:pt x="581" y="1"/>
                  </a:moveTo>
                  <a:cubicBezTo>
                    <a:pt x="556" y="1"/>
                    <a:pt x="540" y="43"/>
                    <a:pt x="567" y="43"/>
                  </a:cubicBezTo>
                  <a:cubicBezTo>
                    <a:pt x="2068" y="1644"/>
                    <a:pt x="3469" y="3379"/>
                    <a:pt x="4737" y="5180"/>
                  </a:cubicBezTo>
                  <a:cubicBezTo>
                    <a:pt x="4603" y="5147"/>
                    <a:pt x="4470" y="5114"/>
                    <a:pt x="4303" y="5080"/>
                  </a:cubicBezTo>
                  <a:cubicBezTo>
                    <a:pt x="3870" y="4980"/>
                    <a:pt x="3403" y="4913"/>
                    <a:pt x="2936" y="4880"/>
                  </a:cubicBezTo>
                  <a:cubicBezTo>
                    <a:pt x="1968" y="4747"/>
                    <a:pt x="1001" y="4613"/>
                    <a:pt x="67" y="4480"/>
                  </a:cubicBezTo>
                  <a:cubicBezTo>
                    <a:pt x="33" y="4480"/>
                    <a:pt x="0" y="4513"/>
                    <a:pt x="67" y="4547"/>
                  </a:cubicBezTo>
                  <a:cubicBezTo>
                    <a:pt x="967" y="4713"/>
                    <a:pt x="1868" y="4913"/>
                    <a:pt x="2802" y="5114"/>
                  </a:cubicBezTo>
                  <a:cubicBezTo>
                    <a:pt x="3202" y="5214"/>
                    <a:pt x="3636" y="5314"/>
                    <a:pt x="4070" y="5380"/>
                  </a:cubicBezTo>
                  <a:cubicBezTo>
                    <a:pt x="4437" y="5481"/>
                    <a:pt x="4770" y="5581"/>
                    <a:pt x="5137" y="5681"/>
                  </a:cubicBezTo>
                  <a:cubicBezTo>
                    <a:pt x="5204" y="5814"/>
                    <a:pt x="5304" y="5948"/>
                    <a:pt x="5404" y="6114"/>
                  </a:cubicBezTo>
                  <a:cubicBezTo>
                    <a:pt x="5838" y="6748"/>
                    <a:pt x="6238" y="7382"/>
                    <a:pt x="6672" y="8049"/>
                  </a:cubicBezTo>
                  <a:lnTo>
                    <a:pt x="6071" y="7916"/>
                  </a:lnTo>
                  <a:cubicBezTo>
                    <a:pt x="5604" y="7816"/>
                    <a:pt x="5137" y="7749"/>
                    <a:pt x="4670" y="7682"/>
                  </a:cubicBezTo>
                  <a:cubicBezTo>
                    <a:pt x="3769" y="7515"/>
                    <a:pt x="2869" y="7349"/>
                    <a:pt x="2002" y="7148"/>
                  </a:cubicBezTo>
                  <a:cubicBezTo>
                    <a:pt x="1935" y="7148"/>
                    <a:pt x="1935" y="7215"/>
                    <a:pt x="2002" y="7215"/>
                  </a:cubicBezTo>
                  <a:cubicBezTo>
                    <a:pt x="2902" y="7449"/>
                    <a:pt x="3803" y="7682"/>
                    <a:pt x="4670" y="7916"/>
                  </a:cubicBezTo>
                  <a:cubicBezTo>
                    <a:pt x="5104" y="8049"/>
                    <a:pt x="5571" y="8149"/>
                    <a:pt x="6004" y="8249"/>
                  </a:cubicBezTo>
                  <a:lnTo>
                    <a:pt x="6638" y="8383"/>
                  </a:lnTo>
                  <a:cubicBezTo>
                    <a:pt x="6738" y="8416"/>
                    <a:pt x="6838" y="8416"/>
                    <a:pt x="6905" y="8416"/>
                  </a:cubicBezTo>
                  <a:cubicBezTo>
                    <a:pt x="7772" y="9817"/>
                    <a:pt x="8573" y="11251"/>
                    <a:pt x="9340" y="12719"/>
                  </a:cubicBezTo>
                  <a:cubicBezTo>
                    <a:pt x="9674" y="13353"/>
                    <a:pt x="10007" y="14020"/>
                    <a:pt x="10307" y="14687"/>
                  </a:cubicBezTo>
                  <a:cubicBezTo>
                    <a:pt x="10608" y="15321"/>
                    <a:pt x="10875" y="16021"/>
                    <a:pt x="11175" y="16722"/>
                  </a:cubicBezTo>
                  <a:cubicBezTo>
                    <a:pt x="11175" y="16778"/>
                    <a:pt x="11210" y="16804"/>
                    <a:pt x="11248" y="16804"/>
                  </a:cubicBezTo>
                  <a:cubicBezTo>
                    <a:pt x="11301" y="16804"/>
                    <a:pt x="11361" y="16752"/>
                    <a:pt x="11342" y="16655"/>
                  </a:cubicBezTo>
                  <a:cubicBezTo>
                    <a:pt x="11141" y="16021"/>
                    <a:pt x="10875" y="15421"/>
                    <a:pt x="10641" y="14787"/>
                  </a:cubicBezTo>
                  <a:cubicBezTo>
                    <a:pt x="10408" y="14153"/>
                    <a:pt x="10174" y="13586"/>
                    <a:pt x="9907" y="13019"/>
                  </a:cubicBezTo>
                  <a:cubicBezTo>
                    <a:pt x="9373" y="11818"/>
                    <a:pt x="8773" y="10651"/>
                    <a:pt x="8139" y="9517"/>
                  </a:cubicBezTo>
                  <a:cubicBezTo>
                    <a:pt x="7706" y="8816"/>
                    <a:pt x="7272" y="8116"/>
                    <a:pt x="6805" y="7415"/>
                  </a:cubicBezTo>
                  <a:cubicBezTo>
                    <a:pt x="6805" y="7315"/>
                    <a:pt x="6772" y="7215"/>
                    <a:pt x="6772" y="7115"/>
                  </a:cubicBezTo>
                  <a:cubicBezTo>
                    <a:pt x="6738" y="6915"/>
                    <a:pt x="6705" y="6748"/>
                    <a:pt x="6672" y="6548"/>
                  </a:cubicBezTo>
                  <a:cubicBezTo>
                    <a:pt x="6638" y="6181"/>
                    <a:pt x="6571" y="5814"/>
                    <a:pt x="6505" y="5447"/>
                  </a:cubicBezTo>
                  <a:cubicBezTo>
                    <a:pt x="6371" y="4613"/>
                    <a:pt x="6205" y="3813"/>
                    <a:pt x="6071" y="2979"/>
                  </a:cubicBezTo>
                  <a:cubicBezTo>
                    <a:pt x="6071" y="2962"/>
                    <a:pt x="6054" y="2954"/>
                    <a:pt x="6038" y="2954"/>
                  </a:cubicBezTo>
                  <a:cubicBezTo>
                    <a:pt x="6021" y="2954"/>
                    <a:pt x="6004" y="2962"/>
                    <a:pt x="6004" y="2979"/>
                  </a:cubicBezTo>
                  <a:cubicBezTo>
                    <a:pt x="6138" y="3813"/>
                    <a:pt x="6205" y="4613"/>
                    <a:pt x="6338" y="5414"/>
                  </a:cubicBezTo>
                  <a:cubicBezTo>
                    <a:pt x="6371" y="5847"/>
                    <a:pt x="6438" y="6214"/>
                    <a:pt x="6505" y="6615"/>
                  </a:cubicBezTo>
                  <a:cubicBezTo>
                    <a:pt x="6505" y="6748"/>
                    <a:pt x="6538" y="6915"/>
                    <a:pt x="6571" y="7015"/>
                  </a:cubicBezTo>
                  <a:cubicBezTo>
                    <a:pt x="5671" y="5714"/>
                    <a:pt x="4703" y="4446"/>
                    <a:pt x="3636" y="3246"/>
                  </a:cubicBezTo>
                  <a:cubicBezTo>
                    <a:pt x="3503" y="3079"/>
                    <a:pt x="3369" y="2912"/>
                    <a:pt x="3236" y="2745"/>
                  </a:cubicBezTo>
                  <a:cubicBezTo>
                    <a:pt x="3236" y="2712"/>
                    <a:pt x="3202" y="2645"/>
                    <a:pt x="3169" y="2612"/>
                  </a:cubicBezTo>
                  <a:lnTo>
                    <a:pt x="3036" y="2278"/>
                  </a:lnTo>
                  <a:cubicBezTo>
                    <a:pt x="2969" y="2045"/>
                    <a:pt x="2869" y="1811"/>
                    <a:pt x="2802" y="1578"/>
                  </a:cubicBezTo>
                  <a:cubicBezTo>
                    <a:pt x="2635" y="1111"/>
                    <a:pt x="2469" y="644"/>
                    <a:pt x="2335" y="177"/>
                  </a:cubicBezTo>
                  <a:cubicBezTo>
                    <a:pt x="2335" y="149"/>
                    <a:pt x="2323" y="138"/>
                    <a:pt x="2312" y="138"/>
                  </a:cubicBezTo>
                  <a:cubicBezTo>
                    <a:pt x="2297" y="138"/>
                    <a:pt x="2282" y="157"/>
                    <a:pt x="2302" y="177"/>
                  </a:cubicBezTo>
                  <a:cubicBezTo>
                    <a:pt x="2402" y="644"/>
                    <a:pt x="2535" y="1144"/>
                    <a:pt x="2669" y="1611"/>
                  </a:cubicBezTo>
                  <a:cubicBezTo>
                    <a:pt x="2735" y="1845"/>
                    <a:pt x="2835" y="2078"/>
                    <a:pt x="2902" y="2312"/>
                  </a:cubicBezTo>
                  <a:lnTo>
                    <a:pt x="2936" y="2412"/>
                  </a:lnTo>
                  <a:cubicBezTo>
                    <a:pt x="2202" y="1578"/>
                    <a:pt x="1401" y="811"/>
                    <a:pt x="601" y="10"/>
                  </a:cubicBezTo>
                  <a:cubicBezTo>
                    <a:pt x="594" y="3"/>
                    <a:pt x="587" y="1"/>
                    <a:pt x="58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886276" y="2821827"/>
              <a:ext cx="380641" cy="230839"/>
            </a:xfrm>
            <a:custGeom>
              <a:rect b="b" l="l" r="r" t="t"/>
              <a:pathLst>
                <a:path extrusionOk="0" h="10802" w="17814">
                  <a:moveTo>
                    <a:pt x="10372" y="1"/>
                  </a:moveTo>
                  <a:cubicBezTo>
                    <a:pt x="9944" y="1"/>
                    <a:pt x="9500" y="41"/>
                    <a:pt x="9040" y="128"/>
                  </a:cubicBezTo>
                  <a:cubicBezTo>
                    <a:pt x="3603" y="1196"/>
                    <a:pt x="1" y="7867"/>
                    <a:pt x="1" y="7867"/>
                  </a:cubicBezTo>
                  <a:cubicBezTo>
                    <a:pt x="1" y="7867"/>
                    <a:pt x="3069" y="10802"/>
                    <a:pt x="7296" y="10802"/>
                  </a:cubicBezTo>
                  <a:cubicBezTo>
                    <a:pt x="7796" y="10802"/>
                    <a:pt x="8311" y="10761"/>
                    <a:pt x="8840" y="10669"/>
                  </a:cubicBezTo>
                  <a:cubicBezTo>
                    <a:pt x="13844" y="9768"/>
                    <a:pt x="17813" y="4698"/>
                    <a:pt x="17813" y="4698"/>
                  </a:cubicBezTo>
                  <a:cubicBezTo>
                    <a:pt x="17813" y="4698"/>
                    <a:pt x="15017" y="1"/>
                    <a:pt x="103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807149" y="2845805"/>
              <a:ext cx="350705" cy="290098"/>
            </a:xfrm>
            <a:custGeom>
              <a:rect b="b" l="l" r="r" t="t"/>
              <a:pathLst>
                <a:path extrusionOk="0" h="13575" w="16413">
                  <a:moveTo>
                    <a:pt x="16126" y="0"/>
                  </a:moveTo>
                  <a:cubicBezTo>
                    <a:pt x="16122" y="0"/>
                    <a:pt x="16117" y="2"/>
                    <a:pt x="16112" y="7"/>
                  </a:cubicBezTo>
                  <a:cubicBezTo>
                    <a:pt x="15278" y="407"/>
                    <a:pt x="14378" y="741"/>
                    <a:pt x="13511" y="1141"/>
                  </a:cubicBezTo>
                  <a:cubicBezTo>
                    <a:pt x="13110" y="1341"/>
                    <a:pt x="12677" y="1541"/>
                    <a:pt x="12276" y="1741"/>
                  </a:cubicBezTo>
                  <a:cubicBezTo>
                    <a:pt x="11976" y="1875"/>
                    <a:pt x="11676" y="2042"/>
                    <a:pt x="11442" y="2208"/>
                  </a:cubicBezTo>
                  <a:cubicBezTo>
                    <a:pt x="10242" y="2442"/>
                    <a:pt x="9074" y="2809"/>
                    <a:pt x="7973" y="3343"/>
                  </a:cubicBezTo>
                  <a:lnTo>
                    <a:pt x="8640" y="2609"/>
                  </a:lnTo>
                  <a:cubicBezTo>
                    <a:pt x="9141" y="2042"/>
                    <a:pt x="9641" y="1475"/>
                    <a:pt x="10208" y="974"/>
                  </a:cubicBezTo>
                  <a:cubicBezTo>
                    <a:pt x="10242" y="941"/>
                    <a:pt x="10208" y="908"/>
                    <a:pt x="10175" y="908"/>
                  </a:cubicBezTo>
                  <a:cubicBezTo>
                    <a:pt x="9608" y="1441"/>
                    <a:pt x="8974" y="1908"/>
                    <a:pt x="8440" y="2442"/>
                  </a:cubicBezTo>
                  <a:cubicBezTo>
                    <a:pt x="8173" y="2709"/>
                    <a:pt x="7907" y="2976"/>
                    <a:pt x="7673" y="3276"/>
                  </a:cubicBezTo>
                  <a:cubicBezTo>
                    <a:pt x="7540" y="3409"/>
                    <a:pt x="7406" y="3543"/>
                    <a:pt x="7306" y="3676"/>
                  </a:cubicBezTo>
                  <a:cubicBezTo>
                    <a:pt x="3503" y="5711"/>
                    <a:pt x="835" y="9314"/>
                    <a:pt x="1" y="13550"/>
                  </a:cubicBezTo>
                  <a:cubicBezTo>
                    <a:pt x="1" y="13567"/>
                    <a:pt x="9" y="13575"/>
                    <a:pt x="18" y="13575"/>
                  </a:cubicBezTo>
                  <a:cubicBezTo>
                    <a:pt x="26" y="13575"/>
                    <a:pt x="34" y="13567"/>
                    <a:pt x="34" y="13550"/>
                  </a:cubicBezTo>
                  <a:cubicBezTo>
                    <a:pt x="835" y="10981"/>
                    <a:pt x="2202" y="8680"/>
                    <a:pt x="4070" y="6778"/>
                  </a:cubicBezTo>
                  <a:cubicBezTo>
                    <a:pt x="6072" y="4710"/>
                    <a:pt x="8574" y="3276"/>
                    <a:pt x="11342" y="2542"/>
                  </a:cubicBezTo>
                  <a:cubicBezTo>
                    <a:pt x="12694" y="2218"/>
                    <a:pt x="14067" y="2047"/>
                    <a:pt x="15427" y="2047"/>
                  </a:cubicBezTo>
                  <a:cubicBezTo>
                    <a:pt x="15745" y="2047"/>
                    <a:pt x="16063" y="2056"/>
                    <a:pt x="16379" y="2075"/>
                  </a:cubicBezTo>
                  <a:cubicBezTo>
                    <a:pt x="16413" y="2075"/>
                    <a:pt x="16413" y="2042"/>
                    <a:pt x="16379" y="2008"/>
                  </a:cubicBezTo>
                  <a:cubicBezTo>
                    <a:pt x="15759" y="1920"/>
                    <a:pt x="15133" y="1877"/>
                    <a:pt x="14502" y="1877"/>
                  </a:cubicBezTo>
                  <a:cubicBezTo>
                    <a:pt x="13709" y="1877"/>
                    <a:pt x="12909" y="1945"/>
                    <a:pt x="12110" y="2075"/>
                  </a:cubicBezTo>
                  <a:cubicBezTo>
                    <a:pt x="12210" y="2008"/>
                    <a:pt x="12276" y="1975"/>
                    <a:pt x="12376" y="1942"/>
                  </a:cubicBezTo>
                  <a:lnTo>
                    <a:pt x="13577" y="1308"/>
                  </a:lnTo>
                  <a:cubicBezTo>
                    <a:pt x="14411" y="908"/>
                    <a:pt x="15245" y="407"/>
                    <a:pt x="16112" y="74"/>
                  </a:cubicBezTo>
                  <a:cubicBezTo>
                    <a:pt x="16170" y="74"/>
                    <a:pt x="16153" y="0"/>
                    <a:pt x="1612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1871318" y="3143630"/>
              <a:ext cx="363525" cy="239600"/>
            </a:xfrm>
            <a:custGeom>
              <a:rect b="b" l="l" r="r" t="t"/>
              <a:pathLst>
                <a:path extrusionOk="0" h="11212" w="17013">
                  <a:moveTo>
                    <a:pt x="6056" y="0"/>
                  </a:moveTo>
                  <a:cubicBezTo>
                    <a:pt x="4317" y="0"/>
                    <a:pt x="2311" y="360"/>
                    <a:pt x="0" y="1215"/>
                  </a:cubicBezTo>
                  <a:cubicBezTo>
                    <a:pt x="0" y="1215"/>
                    <a:pt x="967" y="7853"/>
                    <a:pt x="5971" y="10188"/>
                  </a:cubicBezTo>
                  <a:cubicBezTo>
                    <a:pt x="7639" y="10955"/>
                    <a:pt x="9422" y="11211"/>
                    <a:pt x="11057" y="11211"/>
                  </a:cubicBezTo>
                  <a:cubicBezTo>
                    <a:pt x="14329" y="11211"/>
                    <a:pt x="17012" y="10188"/>
                    <a:pt x="17012" y="10188"/>
                  </a:cubicBezTo>
                  <a:cubicBezTo>
                    <a:pt x="17012" y="10188"/>
                    <a:pt x="15310" y="0"/>
                    <a:pt x="605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08132" y="3161410"/>
              <a:ext cx="353995" cy="182842"/>
            </a:xfrm>
            <a:custGeom>
              <a:rect b="b" l="l" r="r" t="t"/>
              <a:pathLst>
                <a:path extrusionOk="0" h="8556" w="16567">
                  <a:moveTo>
                    <a:pt x="4555" y="1"/>
                  </a:moveTo>
                  <a:cubicBezTo>
                    <a:pt x="3988" y="1"/>
                    <a:pt x="3420" y="62"/>
                    <a:pt x="2857" y="183"/>
                  </a:cubicBezTo>
                  <a:cubicBezTo>
                    <a:pt x="1589" y="516"/>
                    <a:pt x="355" y="1350"/>
                    <a:pt x="22" y="2651"/>
                  </a:cubicBezTo>
                  <a:cubicBezTo>
                    <a:pt x="1" y="2693"/>
                    <a:pt x="31" y="2721"/>
                    <a:pt x="58" y="2721"/>
                  </a:cubicBezTo>
                  <a:cubicBezTo>
                    <a:pt x="74" y="2721"/>
                    <a:pt x="88" y="2710"/>
                    <a:pt x="88" y="2685"/>
                  </a:cubicBezTo>
                  <a:cubicBezTo>
                    <a:pt x="555" y="1584"/>
                    <a:pt x="1790" y="1017"/>
                    <a:pt x="2890" y="817"/>
                  </a:cubicBezTo>
                  <a:cubicBezTo>
                    <a:pt x="3304" y="723"/>
                    <a:pt x="3728" y="682"/>
                    <a:pt x="4157" y="682"/>
                  </a:cubicBezTo>
                  <a:cubicBezTo>
                    <a:pt x="4489" y="682"/>
                    <a:pt x="4824" y="706"/>
                    <a:pt x="5159" y="750"/>
                  </a:cubicBezTo>
                  <a:cubicBezTo>
                    <a:pt x="5192" y="1084"/>
                    <a:pt x="5292" y="1417"/>
                    <a:pt x="5392" y="1751"/>
                  </a:cubicBezTo>
                  <a:lnTo>
                    <a:pt x="5826" y="3152"/>
                  </a:lnTo>
                  <a:cubicBezTo>
                    <a:pt x="6093" y="4086"/>
                    <a:pt x="6426" y="5020"/>
                    <a:pt x="6693" y="5954"/>
                  </a:cubicBezTo>
                  <a:cubicBezTo>
                    <a:pt x="6693" y="5965"/>
                    <a:pt x="6700" y="5969"/>
                    <a:pt x="6710" y="5969"/>
                  </a:cubicBezTo>
                  <a:cubicBezTo>
                    <a:pt x="6730" y="5969"/>
                    <a:pt x="6760" y="5954"/>
                    <a:pt x="6760" y="5954"/>
                  </a:cubicBezTo>
                  <a:cubicBezTo>
                    <a:pt x="6526" y="5020"/>
                    <a:pt x="6326" y="4086"/>
                    <a:pt x="6093" y="3152"/>
                  </a:cubicBezTo>
                  <a:cubicBezTo>
                    <a:pt x="5993" y="2685"/>
                    <a:pt x="5892" y="2218"/>
                    <a:pt x="5759" y="1784"/>
                  </a:cubicBezTo>
                  <a:cubicBezTo>
                    <a:pt x="5692" y="1450"/>
                    <a:pt x="5626" y="1117"/>
                    <a:pt x="5526" y="817"/>
                  </a:cubicBezTo>
                  <a:lnTo>
                    <a:pt x="5526" y="817"/>
                  </a:lnTo>
                  <a:cubicBezTo>
                    <a:pt x="5959" y="917"/>
                    <a:pt x="6393" y="1017"/>
                    <a:pt x="6793" y="1117"/>
                  </a:cubicBezTo>
                  <a:cubicBezTo>
                    <a:pt x="7560" y="1350"/>
                    <a:pt x="8328" y="1651"/>
                    <a:pt x="9061" y="1951"/>
                  </a:cubicBezTo>
                  <a:cubicBezTo>
                    <a:pt x="9128" y="2451"/>
                    <a:pt x="9262" y="2918"/>
                    <a:pt x="9362" y="3385"/>
                  </a:cubicBezTo>
                  <a:cubicBezTo>
                    <a:pt x="9495" y="3952"/>
                    <a:pt x="9628" y="4553"/>
                    <a:pt x="9829" y="5120"/>
                  </a:cubicBezTo>
                  <a:cubicBezTo>
                    <a:pt x="9829" y="5131"/>
                    <a:pt x="9836" y="5135"/>
                    <a:pt x="9846" y="5135"/>
                  </a:cubicBezTo>
                  <a:cubicBezTo>
                    <a:pt x="9866" y="5135"/>
                    <a:pt x="9895" y="5120"/>
                    <a:pt x="9895" y="5120"/>
                  </a:cubicBezTo>
                  <a:cubicBezTo>
                    <a:pt x="9895" y="5086"/>
                    <a:pt x="9895" y="5020"/>
                    <a:pt x="9895" y="4986"/>
                  </a:cubicBezTo>
                  <a:cubicBezTo>
                    <a:pt x="9762" y="4453"/>
                    <a:pt x="9662" y="3919"/>
                    <a:pt x="9528" y="3385"/>
                  </a:cubicBezTo>
                  <a:cubicBezTo>
                    <a:pt x="9428" y="2952"/>
                    <a:pt x="9362" y="2485"/>
                    <a:pt x="9262" y="2051"/>
                  </a:cubicBezTo>
                  <a:lnTo>
                    <a:pt x="9262" y="2051"/>
                  </a:lnTo>
                  <a:cubicBezTo>
                    <a:pt x="9895" y="2351"/>
                    <a:pt x="10496" y="2651"/>
                    <a:pt x="11096" y="2985"/>
                  </a:cubicBezTo>
                  <a:cubicBezTo>
                    <a:pt x="11096" y="3118"/>
                    <a:pt x="11130" y="3252"/>
                    <a:pt x="11163" y="3385"/>
                  </a:cubicBezTo>
                  <a:cubicBezTo>
                    <a:pt x="11196" y="3619"/>
                    <a:pt x="11230" y="3852"/>
                    <a:pt x="11263" y="4052"/>
                  </a:cubicBezTo>
                  <a:cubicBezTo>
                    <a:pt x="11363" y="4586"/>
                    <a:pt x="11463" y="5086"/>
                    <a:pt x="11597" y="5587"/>
                  </a:cubicBezTo>
                  <a:cubicBezTo>
                    <a:pt x="11797" y="6554"/>
                    <a:pt x="12097" y="7522"/>
                    <a:pt x="12430" y="8489"/>
                  </a:cubicBezTo>
                  <a:lnTo>
                    <a:pt x="12430" y="8522"/>
                  </a:lnTo>
                  <a:lnTo>
                    <a:pt x="12464" y="8556"/>
                  </a:lnTo>
                  <a:cubicBezTo>
                    <a:pt x="12497" y="8556"/>
                    <a:pt x="12531" y="8556"/>
                    <a:pt x="12531" y="8522"/>
                  </a:cubicBezTo>
                  <a:cubicBezTo>
                    <a:pt x="12297" y="7522"/>
                    <a:pt x="12030" y="6554"/>
                    <a:pt x="11797" y="5587"/>
                  </a:cubicBezTo>
                  <a:cubicBezTo>
                    <a:pt x="11697" y="5086"/>
                    <a:pt x="11597" y="4586"/>
                    <a:pt x="11496" y="4086"/>
                  </a:cubicBezTo>
                  <a:lnTo>
                    <a:pt x="11363" y="3352"/>
                  </a:lnTo>
                  <a:cubicBezTo>
                    <a:pt x="11363" y="3285"/>
                    <a:pt x="11330" y="3218"/>
                    <a:pt x="11330" y="3118"/>
                  </a:cubicBezTo>
                  <a:lnTo>
                    <a:pt x="11330" y="3118"/>
                  </a:lnTo>
                  <a:cubicBezTo>
                    <a:pt x="11997" y="3519"/>
                    <a:pt x="12631" y="3952"/>
                    <a:pt x="13264" y="4419"/>
                  </a:cubicBezTo>
                  <a:cubicBezTo>
                    <a:pt x="14332" y="5220"/>
                    <a:pt x="15333" y="6120"/>
                    <a:pt x="16233" y="7121"/>
                  </a:cubicBezTo>
                  <a:cubicBezTo>
                    <a:pt x="16244" y="7142"/>
                    <a:pt x="16257" y="7150"/>
                    <a:pt x="16270" y="7150"/>
                  </a:cubicBezTo>
                  <a:cubicBezTo>
                    <a:pt x="16298" y="7150"/>
                    <a:pt x="16323" y="7111"/>
                    <a:pt x="16300" y="7088"/>
                  </a:cubicBezTo>
                  <a:cubicBezTo>
                    <a:pt x="15933" y="6588"/>
                    <a:pt x="15566" y="6087"/>
                    <a:pt x="15132" y="5620"/>
                  </a:cubicBezTo>
                  <a:cubicBezTo>
                    <a:pt x="14866" y="5353"/>
                    <a:pt x="14599" y="5086"/>
                    <a:pt x="14332" y="4853"/>
                  </a:cubicBezTo>
                  <a:lnTo>
                    <a:pt x="14432" y="4853"/>
                  </a:lnTo>
                  <a:lnTo>
                    <a:pt x="15132" y="4953"/>
                  </a:lnTo>
                  <a:cubicBezTo>
                    <a:pt x="15599" y="5020"/>
                    <a:pt x="16066" y="5053"/>
                    <a:pt x="16500" y="5120"/>
                  </a:cubicBezTo>
                  <a:cubicBezTo>
                    <a:pt x="16567" y="5086"/>
                    <a:pt x="16567" y="5020"/>
                    <a:pt x="16533" y="5020"/>
                  </a:cubicBezTo>
                  <a:cubicBezTo>
                    <a:pt x="16066" y="4986"/>
                    <a:pt x="15599" y="4886"/>
                    <a:pt x="15166" y="4820"/>
                  </a:cubicBezTo>
                  <a:lnTo>
                    <a:pt x="14499" y="4686"/>
                  </a:lnTo>
                  <a:lnTo>
                    <a:pt x="14132" y="4619"/>
                  </a:lnTo>
                  <a:cubicBezTo>
                    <a:pt x="13998" y="4486"/>
                    <a:pt x="13865" y="4353"/>
                    <a:pt x="13731" y="4252"/>
                  </a:cubicBezTo>
                  <a:cubicBezTo>
                    <a:pt x="12764" y="3419"/>
                    <a:pt x="11763" y="2685"/>
                    <a:pt x="10663" y="2018"/>
                  </a:cubicBezTo>
                  <a:cubicBezTo>
                    <a:pt x="10062" y="1684"/>
                    <a:pt x="9462" y="1384"/>
                    <a:pt x="8828" y="1084"/>
                  </a:cubicBezTo>
                  <a:lnTo>
                    <a:pt x="8928" y="1084"/>
                  </a:lnTo>
                  <a:lnTo>
                    <a:pt x="10562" y="1150"/>
                  </a:lnTo>
                  <a:cubicBezTo>
                    <a:pt x="11663" y="1217"/>
                    <a:pt x="12764" y="1250"/>
                    <a:pt x="13865" y="1317"/>
                  </a:cubicBezTo>
                  <a:cubicBezTo>
                    <a:pt x="13898" y="1317"/>
                    <a:pt x="13898" y="1250"/>
                    <a:pt x="13865" y="1250"/>
                  </a:cubicBezTo>
                  <a:cubicBezTo>
                    <a:pt x="12764" y="1184"/>
                    <a:pt x="11663" y="1050"/>
                    <a:pt x="10562" y="950"/>
                  </a:cubicBezTo>
                  <a:lnTo>
                    <a:pt x="8961" y="817"/>
                  </a:lnTo>
                  <a:lnTo>
                    <a:pt x="8127" y="750"/>
                  </a:lnTo>
                  <a:lnTo>
                    <a:pt x="7927" y="717"/>
                  </a:lnTo>
                  <a:cubicBezTo>
                    <a:pt x="7660" y="617"/>
                    <a:pt x="7360" y="516"/>
                    <a:pt x="7060" y="416"/>
                  </a:cubicBezTo>
                  <a:cubicBezTo>
                    <a:pt x="6242" y="137"/>
                    <a:pt x="5400" y="1"/>
                    <a:pt x="455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1751570" y="2435335"/>
              <a:ext cx="392735" cy="402055"/>
            </a:xfrm>
            <a:custGeom>
              <a:rect b="b" l="l" r="r" t="t"/>
              <a:pathLst>
                <a:path extrusionOk="0" h="18814" w="18380">
                  <a:moveTo>
                    <a:pt x="14377" y="0"/>
                  </a:moveTo>
                  <a:lnTo>
                    <a:pt x="14377" y="0"/>
                  </a:lnTo>
                  <a:cubicBezTo>
                    <a:pt x="0" y="5404"/>
                    <a:pt x="3036" y="18814"/>
                    <a:pt x="3036" y="18814"/>
                  </a:cubicBezTo>
                  <a:cubicBezTo>
                    <a:pt x="18380" y="17613"/>
                    <a:pt x="14377" y="0"/>
                    <a:pt x="143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1811444" y="2536782"/>
              <a:ext cx="198867" cy="359785"/>
            </a:xfrm>
            <a:custGeom>
              <a:rect b="b" l="l" r="r" t="t"/>
              <a:pathLst>
                <a:path extrusionOk="0" h="16836" w="9307">
                  <a:moveTo>
                    <a:pt x="7533" y="1"/>
                  </a:moveTo>
                  <a:cubicBezTo>
                    <a:pt x="7523" y="1"/>
                    <a:pt x="7513" y="7"/>
                    <a:pt x="7505" y="23"/>
                  </a:cubicBezTo>
                  <a:cubicBezTo>
                    <a:pt x="6238" y="1257"/>
                    <a:pt x="5104" y="2625"/>
                    <a:pt x="4170" y="4093"/>
                  </a:cubicBezTo>
                  <a:lnTo>
                    <a:pt x="4170" y="3959"/>
                  </a:lnTo>
                  <a:cubicBezTo>
                    <a:pt x="4170" y="3626"/>
                    <a:pt x="4170" y="3292"/>
                    <a:pt x="4170" y="2959"/>
                  </a:cubicBezTo>
                  <a:cubicBezTo>
                    <a:pt x="4170" y="2325"/>
                    <a:pt x="4170" y="1658"/>
                    <a:pt x="4170" y="991"/>
                  </a:cubicBezTo>
                  <a:cubicBezTo>
                    <a:pt x="4170" y="974"/>
                    <a:pt x="4161" y="966"/>
                    <a:pt x="4153" y="966"/>
                  </a:cubicBezTo>
                  <a:cubicBezTo>
                    <a:pt x="4145" y="966"/>
                    <a:pt x="4136" y="974"/>
                    <a:pt x="4136" y="991"/>
                  </a:cubicBezTo>
                  <a:cubicBezTo>
                    <a:pt x="4103" y="1658"/>
                    <a:pt x="4003" y="2291"/>
                    <a:pt x="3970" y="2925"/>
                  </a:cubicBezTo>
                  <a:cubicBezTo>
                    <a:pt x="3970" y="3259"/>
                    <a:pt x="3936" y="3559"/>
                    <a:pt x="3936" y="3893"/>
                  </a:cubicBezTo>
                  <a:cubicBezTo>
                    <a:pt x="3936" y="4059"/>
                    <a:pt x="3903" y="4260"/>
                    <a:pt x="3936" y="4460"/>
                  </a:cubicBezTo>
                  <a:cubicBezTo>
                    <a:pt x="3636" y="4927"/>
                    <a:pt x="3369" y="5394"/>
                    <a:pt x="3102" y="5894"/>
                  </a:cubicBezTo>
                  <a:cubicBezTo>
                    <a:pt x="2635" y="6761"/>
                    <a:pt x="2202" y="7662"/>
                    <a:pt x="1801" y="8596"/>
                  </a:cubicBezTo>
                  <a:cubicBezTo>
                    <a:pt x="1801" y="8262"/>
                    <a:pt x="1768" y="7929"/>
                    <a:pt x="1768" y="7595"/>
                  </a:cubicBezTo>
                  <a:cubicBezTo>
                    <a:pt x="1735" y="6861"/>
                    <a:pt x="1635" y="6128"/>
                    <a:pt x="1601" y="5394"/>
                  </a:cubicBezTo>
                  <a:cubicBezTo>
                    <a:pt x="1601" y="5377"/>
                    <a:pt x="1584" y="5369"/>
                    <a:pt x="1568" y="5369"/>
                  </a:cubicBezTo>
                  <a:cubicBezTo>
                    <a:pt x="1551" y="5369"/>
                    <a:pt x="1534" y="5377"/>
                    <a:pt x="1534" y="5394"/>
                  </a:cubicBezTo>
                  <a:lnTo>
                    <a:pt x="1534" y="7595"/>
                  </a:lnTo>
                  <a:cubicBezTo>
                    <a:pt x="1534" y="7962"/>
                    <a:pt x="1534" y="8329"/>
                    <a:pt x="1601" y="8696"/>
                  </a:cubicBezTo>
                  <a:lnTo>
                    <a:pt x="1601" y="9096"/>
                  </a:lnTo>
                  <a:cubicBezTo>
                    <a:pt x="1134" y="10297"/>
                    <a:pt x="801" y="11531"/>
                    <a:pt x="534" y="12799"/>
                  </a:cubicBezTo>
                  <a:cubicBezTo>
                    <a:pt x="267" y="14133"/>
                    <a:pt x="100" y="15468"/>
                    <a:pt x="0" y="16835"/>
                  </a:cubicBezTo>
                  <a:cubicBezTo>
                    <a:pt x="133" y="15601"/>
                    <a:pt x="400" y="14400"/>
                    <a:pt x="767" y="13233"/>
                  </a:cubicBezTo>
                  <a:cubicBezTo>
                    <a:pt x="934" y="12599"/>
                    <a:pt x="1134" y="11965"/>
                    <a:pt x="1334" y="11331"/>
                  </a:cubicBezTo>
                  <a:cubicBezTo>
                    <a:pt x="1935" y="11064"/>
                    <a:pt x="2502" y="10698"/>
                    <a:pt x="3069" y="10397"/>
                  </a:cubicBezTo>
                  <a:cubicBezTo>
                    <a:pt x="3636" y="10064"/>
                    <a:pt x="4270" y="9730"/>
                    <a:pt x="4870" y="9397"/>
                  </a:cubicBezTo>
                  <a:cubicBezTo>
                    <a:pt x="6071" y="8729"/>
                    <a:pt x="7272" y="8062"/>
                    <a:pt x="8506" y="7495"/>
                  </a:cubicBezTo>
                  <a:cubicBezTo>
                    <a:pt x="8539" y="7495"/>
                    <a:pt x="8506" y="7429"/>
                    <a:pt x="8473" y="7429"/>
                  </a:cubicBezTo>
                  <a:cubicBezTo>
                    <a:pt x="7239" y="7996"/>
                    <a:pt x="5971" y="8529"/>
                    <a:pt x="4737" y="9163"/>
                  </a:cubicBezTo>
                  <a:cubicBezTo>
                    <a:pt x="4103" y="9463"/>
                    <a:pt x="3503" y="9797"/>
                    <a:pt x="2902" y="10130"/>
                  </a:cubicBezTo>
                  <a:cubicBezTo>
                    <a:pt x="2402" y="10431"/>
                    <a:pt x="1901" y="10698"/>
                    <a:pt x="1434" y="11031"/>
                  </a:cubicBezTo>
                  <a:cubicBezTo>
                    <a:pt x="1568" y="10597"/>
                    <a:pt x="1701" y="10197"/>
                    <a:pt x="1868" y="9764"/>
                  </a:cubicBezTo>
                  <a:cubicBezTo>
                    <a:pt x="2302" y="8629"/>
                    <a:pt x="2802" y="7529"/>
                    <a:pt x="3336" y="6461"/>
                  </a:cubicBezTo>
                  <a:lnTo>
                    <a:pt x="3503" y="6361"/>
                  </a:lnTo>
                  <a:lnTo>
                    <a:pt x="4336" y="5927"/>
                  </a:lnTo>
                  <a:lnTo>
                    <a:pt x="6004" y="4993"/>
                  </a:lnTo>
                  <a:cubicBezTo>
                    <a:pt x="7105" y="4360"/>
                    <a:pt x="8173" y="3726"/>
                    <a:pt x="9273" y="3125"/>
                  </a:cubicBezTo>
                  <a:cubicBezTo>
                    <a:pt x="9307" y="3092"/>
                    <a:pt x="9273" y="3059"/>
                    <a:pt x="9240" y="3059"/>
                  </a:cubicBezTo>
                  <a:cubicBezTo>
                    <a:pt x="8139" y="3693"/>
                    <a:pt x="7005" y="4260"/>
                    <a:pt x="5904" y="4827"/>
                  </a:cubicBezTo>
                  <a:lnTo>
                    <a:pt x="4236" y="5694"/>
                  </a:lnTo>
                  <a:lnTo>
                    <a:pt x="3569" y="6061"/>
                  </a:lnTo>
                  <a:cubicBezTo>
                    <a:pt x="4036" y="5160"/>
                    <a:pt x="4570" y="4260"/>
                    <a:pt x="5137" y="3392"/>
                  </a:cubicBezTo>
                  <a:cubicBezTo>
                    <a:pt x="5871" y="2258"/>
                    <a:pt x="6705" y="1157"/>
                    <a:pt x="7572" y="90"/>
                  </a:cubicBezTo>
                  <a:cubicBezTo>
                    <a:pt x="7597" y="65"/>
                    <a:pt x="7565" y="1"/>
                    <a:pt x="7533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1855634" y="2608738"/>
              <a:ext cx="5000" cy="50262"/>
            </a:xfrm>
            <a:custGeom>
              <a:rect b="b" l="l" r="r" t="t"/>
              <a:pathLst>
                <a:path extrusionOk="0" h="2352" w="234">
                  <a:moveTo>
                    <a:pt x="34" y="0"/>
                  </a:moveTo>
                  <a:cubicBezTo>
                    <a:pt x="17" y="0"/>
                    <a:pt x="0" y="9"/>
                    <a:pt x="0" y="25"/>
                  </a:cubicBezTo>
                  <a:cubicBezTo>
                    <a:pt x="67" y="793"/>
                    <a:pt x="67" y="1560"/>
                    <a:pt x="167" y="2327"/>
                  </a:cubicBezTo>
                  <a:cubicBezTo>
                    <a:pt x="167" y="2344"/>
                    <a:pt x="184" y="2352"/>
                    <a:pt x="200" y="2352"/>
                  </a:cubicBezTo>
                  <a:cubicBezTo>
                    <a:pt x="217" y="2352"/>
                    <a:pt x="234" y="2344"/>
                    <a:pt x="234" y="2327"/>
                  </a:cubicBezTo>
                  <a:cubicBezTo>
                    <a:pt x="200" y="1560"/>
                    <a:pt x="134" y="793"/>
                    <a:pt x="67" y="25"/>
                  </a:cubicBezTo>
                  <a:cubicBezTo>
                    <a:pt x="67" y="9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1659600" y="3456157"/>
              <a:ext cx="308654" cy="432721"/>
            </a:xfrm>
            <a:custGeom>
              <a:rect b="b" l="l" r="r" t="t"/>
              <a:pathLst>
                <a:path extrusionOk="0" h="20249" w="14445">
                  <a:moveTo>
                    <a:pt x="1469" y="1"/>
                  </a:moveTo>
                  <a:lnTo>
                    <a:pt x="1" y="20248"/>
                  </a:lnTo>
                  <a:lnTo>
                    <a:pt x="14445" y="20248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1684559" y="3456157"/>
              <a:ext cx="258760" cy="87702"/>
            </a:xfrm>
            <a:custGeom>
              <a:rect b="b" l="l" r="r" t="t"/>
              <a:pathLst>
                <a:path extrusionOk="0" h="4104" w="12110">
                  <a:moveTo>
                    <a:pt x="301" y="1"/>
                  </a:moveTo>
                  <a:lnTo>
                    <a:pt x="0" y="4104"/>
                  </a:lnTo>
                  <a:lnTo>
                    <a:pt x="12109" y="4104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1664600" y="3428354"/>
              <a:ext cx="298675" cy="75586"/>
            </a:xfrm>
            <a:custGeom>
              <a:rect b="b" l="l" r="r" t="t"/>
              <a:pathLst>
                <a:path extrusionOk="0" h="3537" w="13978">
                  <a:moveTo>
                    <a:pt x="0" y="1"/>
                  </a:moveTo>
                  <a:lnTo>
                    <a:pt x="0" y="3537"/>
                  </a:lnTo>
                  <a:lnTo>
                    <a:pt x="13977" y="3537"/>
                  </a:lnTo>
                  <a:lnTo>
                    <a:pt x="1397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786781" y="2644715"/>
              <a:ext cx="2356387" cy="1485578"/>
            </a:xfrm>
            <a:custGeom>
              <a:rect b="b" l="l" r="r" t="t"/>
              <a:pathLst>
                <a:path extrusionOk="0" h="69517" w="110279">
                  <a:moveTo>
                    <a:pt x="7939" y="1"/>
                  </a:moveTo>
                  <a:lnTo>
                    <a:pt x="0" y="69517"/>
                  </a:lnTo>
                  <a:lnTo>
                    <a:pt x="102340" y="69517"/>
                  </a:lnTo>
                  <a:lnTo>
                    <a:pt x="11027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905803" y="2744517"/>
              <a:ext cx="2118353" cy="1285982"/>
            </a:xfrm>
            <a:custGeom>
              <a:rect b="b" l="l" r="r" t="t"/>
              <a:pathLst>
                <a:path extrusionOk="0" h="60177" w="99139">
                  <a:moveTo>
                    <a:pt x="6872" y="1"/>
                  </a:moveTo>
                  <a:lnTo>
                    <a:pt x="1" y="60177"/>
                  </a:lnTo>
                  <a:lnTo>
                    <a:pt x="92267" y="60177"/>
                  </a:lnTo>
                  <a:lnTo>
                    <a:pt x="991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1145259" y="4030531"/>
              <a:ext cx="2813288" cy="99819"/>
            </a:xfrm>
            <a:custGeom>
              <a:rect b="b" l="l" r="r" t="t"/>
              <a:pathLst>
                <a:path extrusionOk="0" h="4671" w="131662">
                  <a:moveTo>
                    <a:pt x="1" y="1"/>
                  </a:moveTo>
                  <a:lnTo>
                    <a:pt x="1" y="4671"/>
                  </a:lnTo>
                  <a:lnTo>
                    <a:pt x="131661" y="4671"/>
                  </a:lnTo>
                  <a:lnTo>
                    <a:pt x="13166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34401" y="4030531"/>
              <a:ext cx="2813288" cy="99819"/>
            </a:xfrm>
            <a:custGeom>
              <a:rect b="b" l="l" r="r" t="t"/>
              <a:pathLst>
                <a:path extrusionOk="0" h="4671" w="131662">
                  <a:moveTo>
                    <a:pt x="1" y="1"/>
                  </a:moveTo>
                  <a:lnTo>
                    <a:pt x="1" y="4671"/>
                  </a:lnTo>
                  <a:lnTo>
                    <a:pt x="131661" y="4671"/>
                  </a:lnTo>
                  <a:lnTo>
                    <a:pt x="13166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214448" y="2876397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61" y="1"/>
                  </a:moveTo>
                  <a:lnTo>
                    <a:pt x="18881" y="34"/>
                  </a:lnTo>
                  <a:lnTo>
                    <a:pt x="9440" y="34"/>
                  </a:lnTo>
                  <a:lnTo>
                    <a:pt x="0" y="101"/>
                  </a:lnTo>
                  <a:lnTo>
                    <a:pt x="9440" y="134"/>
                  </a:lnTo>
                  <a:lnTo>
                    <a:pt x="18881" y="167"/>
                  </a:lnTo>
                  <a:lnTo>
                    <a:pt x="37761" y="201"/>
                  </a:lnTo>
                  <a:lnTo>
                    <a:pt x="56674" y="167"/>
                  </a:lnTo>
                  <a:lnTo>
                    <a:pt x="66114" y="134"/>
                  </a:lnTo>
                  <a:lnTo>
                    <a:pt x="75554" y="101"/>
                  </a:lnTo>
                  <a:lnTo>
                    <a:pt x="66114" y="34"/>
                  </a:lnTo>
                  <a:lnTo>
                    <a:pt x="56674" y="34"/>
                  </a:lnTo>
                  <a:lnTo>
                    <a:pt x="3776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205901" y="2941984"/>
              <a:ext cx="1615127" cy="4295"/>
            </a:xfrm>
            <a:custGeom>
              <a:rect b="b" l="l" r="r" t="t"/>
              <a:pathLst>
                <a:path extrusionOk="0" h="201" w="75588">
                  <a:moveTo>
                    <a:pt x="37794" y="1"/>
                  </a:moveTo>
                  <a:lnTo>
                    <a:pt x="18914" y="34"/>
                  </a:lnTo>
                  <a:lnTo>
                    <a:pt x="9474" y="34"/>
                  </a:lnTo>
                  <a:lnTo>
                    <a:pt x="0" y="101"/>
                  </a:lnTo>
                  <a:lnTo>
                    <a:pt x="9474" y="167"/>
                  </a:lnTo>
                  <a:lnTo>
                    <a:pt x="18914" y="167"/>
                  </a:lnTo>
                  <a:lnTo>
                    <a:pt x="37794" y="201"/>
                  </a:lnTo>
                  <a:lnTo>
                    <a:pt x="56707" y="167"/>
                  </a:lnTo>
                  <a:lnTo>
                    <a:pt x="66147" y="167"/>
                  </a:lnTo>
                  <a:lnTo>
                    <a:pt x="75587" y="101"/>
                  </a:lnTo>
                  <a:lnTo>
                    <a:pt x="66147" y="34"/>
                  </a:lnTo>
                  <a:lnTo>
                    <a:pt x="56707" y="34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198058" y="3007572"/>
              <a:ext cx="1615127" cy="4295"/>
            </a:xfrm>
            <a:custGeom>
              <a:rect b="b" l="l" r="r" t="t"/>
              <a:pathLst>
                <a:path extrusionOk="0" h="201" w="75588">
                  <a:moveTo>
                    <a:pt x="37794" y="0"/>
                  </a:moveTo>
                  <a:lnTo>
                    <a:pt x="18880" y="34"/>
                  </a:lnTo>
                  <a:lnTo>
                    <a:pt x="9440" y="67"/>
                  </a:lnTo>
                  <a:lnTo>
                    <a:pt x="0" y="100"/>
                  </a:lnTo>
                  <a:lnTo>
                    <a:pt x="9440" y="167"/>
                  </a:lnTo>
                  <a:lnTo>
                    <a:pt x="18880" y="167"/>
                  </a:lnTo>
                  <a:lnTo>
                    <a:pt x="37794" y="201"/>
                  </a:lnTo>
                  <a:lnTo>
                    <a:pt x="56674" y="167"/>
                  </a:lnTo>
                  <a:lnTo>
                    <a:pt x="66114" y="167"/>
                  </a:lnTo>
                  <a:lnTo>
                    <a:pt x="75587" y="100"/>
                  </a:lnTo>
                  <a:lnTo>
                    <a:pt x="66114" y="67"/>
                  </a:lnTo>
                  <a:lnTo>
                    <a:pt x="56674" y="34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190216" y="3073864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61" y="1"/>
                  </a:moveTo>
                  <a:lnTo>
                    <a:pt x="18880" y="34"/>
                  </a:lnTo>
                  <a:lnTo>
                    <a:pt x="9440" y="34"/>
                  </a:lnTo>
                  <a:lnTo>
                    <a:pt x="0" y="101"/>
                  </a:lnTo>
                  <a:lnTo>
                    <a:pt x="9440" y="134"/>
                  </a:lnTo>
                  <a:lnTo>
                    <a:pt x="18880" y="167"/>
                  </a:lnTo>
                  <a:lnTo>
                    <a:pt x="37761" y="201"/>
                  </a:lnTo>
                  <a:lnTo>
                    <a:pt x="56674" y="167"/>
                  </a:lnTo>
                  <a:lnTo>
                    <a:pt x="66114" y="134"/>
                  </a:lnTo>
                  <a:lnTo>
                    <a:pt x="75554" y="101"/>
                  </a:lnTo>
                  <a:lnTo>
                    <a:pt x="66114" y="34"/>
                  </a:lnTo>
                  <a:lnTo>
                    <a:pt x="56674" y="34"/>
                  </a:lnTo>
                  <a:lnTo>
                    <a:pt x="3776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2181648" y="3139451"/>
              <a:ext cx="1615148" cy="4295"/>
            </a:xfrm>
            <a:custGeom>
              <a:rect b="b" l="l" r="r" t="t"/>
              <a:pathLst>
                <a:path extrusionOk="0" h="201" w="75589">
                  <a:moveTo>
                    <a:pt x="37795" y="0"/>
                  </a:moveTo>
                  <a:lnTo>
                    <a:pt x="18914" y="34"/>
                  </a:lnTo>
                  <a:lnTo>
                    <a:pt x="9441" y="67"/>
                  </a:lnTo>
                  <a:lnTo>
                    <a:pt x="1" y="101"/>
                  </a:lnTo>
                  <a:lnTo>
                    <a:pt x="9441" y="167"/>
                  </a:lnTo>
                  <a:lnTo>
                    <a:pt x="18914" y="167"/>
                  </a:lnTo>
                  <a:lnTo>
                    <a:pt x="37795" y="201"/>
                  </a:lnTo>
                  <a:lnTo>
                    <a:pt x="56675" y="167"/>
                  </a:lnTo>
                  <a:lnTo>
                    <a:pt x="66148" y="167"/>
                  </a:lnTo>
                  <a:lnTo>
                    <a:pt x="75588" y="101"/>
                  </a:lnTo>
                  <a:lnTo>
                    <a:pt x="66148" y="67"/>
                  </a:lnTo>
                  <a:lnTo>
                    <a:pt x="56675" y="34"/>
                  </a:lnTo>
                  <a:lnTo>
                    <a:pt x="3779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2173827" y="3205038"/>
              <a:ext cx="1615127" cy="5001"/>
            </a:xfrm>
            <a:custGeom>
              <a:rect b="b" l="l" r="r" t="t"/>
              <a:pathLst>
                <a:path extrusionOk="0" h="234" w="75588">
                  <a:moveTo>
                    <a:pt x="37794" y="0"/>
                  </a:moveTo>
                  <a:lnTo>
                    <a:pt x="18880" y="34"/>
                  </a:lnTo>
                  <a:lnTo>
                    <a:pt x="9440" y="67"/>
                  </a:lnTo>
                  <a:lnTo>
                    <a:pt x="0" y="134"/>
                  </a:lnTo>
                  <a:lnTo>
                    <a:pt x="9440" y="167"/>
                  </a:lnTo>
                  <a:lnTo>
                    <a:pt x="18880" y="200"/>
                  </a:lnTo>
                  <a:lnTo>
                    <a:pt x="37794" y="234"/>
                  </a:lnTo>
                  <a:lnTo>
                    <a:pt x="56674" y="200"/>
                  </a:lnTo>
                  <a:lnTo>
                    <a:pt x="66114" y="167"/>
                  </a:lnTo>
                  <a:lnTo>
                    <a:pt x="75587" y="134"/>
                  </a:lnTo>
                  <a:lnTo>
                    <a:pt x="66114" y="67"/>
                  </a:lnTo>
                  <a:lnTo>
                    <a:pt x="56674" y="34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2165984" y="3271331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60" y="1"/>
                  </a:moveTo>
                  <a:lnTo>
                    <a:pt x="18880" y="34"/>
                  </a:lnTo>
                  <a:lnTo>
                    <a:pt x="9440" y="34"/>
                  </a:lnTo>
                  <a:lnTo>
                    <a:pt x="0" y="101"/>
                  </a:lnTo>
                  <a:lnTo>
                    <a:pt x="9440" y="134"/>
                  </a:lnTo>
                  <a:lnTo>
                    <a:pt x="18880" y="167"/>
                  </a:lnTo>
                  <a:lnTo>
                    <a:pt x="37760" y="201"/>
                  </a:lnTo>
                  <a:lnTo>
                    <a:pt x="56674" y="167"/>
                  </a:lnTo>
                  <a:lnTo>
                    <a:pt x="66114" y="134"/>
                  </a:lnTo>
                  <a:lnTo>
                    <a:pt x="75554" y="101"/>
                  </a:lnTo>
                  <a:lnTo>
                    <a:pt x="66114" y="34"/>
                  </a:lnTo>
                  <a:lnTo>
                    <a:pt x="56674" y="34"/>
                  </a:lnTo>
                  <a:lnTo>
                    <a:pt x="3776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157416" y="3336918"/>
              <a:ext cx="1615148" cy="4295"/>
            </a:xfrm>
            <a:custGeom>
              <a:rect b="b" l="l" r="r" t="t"/>
              <a:pathLst>
                <a:path extrusionOk="0" h="201" w="75589">
                  <a:moveTo>
                    <a:pt x="37794" y="0"/>
                  </a:moveTo>
                  <a:lnTo>
                    <a:pt x="18914" y="34"/>
                  </a:lnTo>
                  <a:lnTo>
                    <a:pt x="9474" y="67"/>
                  </a:lnTo>
                  <a:lnTo>
                    <a:pt x="1" y="101"/>
                  </a:lnTo>
                  <a:lnTo>
                    <a:pt x="9474" y="167"/>
                  </a:lnTo>
                  <a:lnTo>
                    <a:pt x="18914" y="167"/>
                  </a:lnTo>
                  <a:lnTo>
                    <a:pt x="37794" y="201"/>
                  </a:lnTo>
                  <a:lnTo>
                    <a:pt x="56675" y="167"/>
                  </a:lnTo>
                  <a:lnTo>
                    <a:pt x="66148" y="167"/>
                  </a:lnTo>
                  <a:lnTo>
                    <a:pt x="75588" y="101"/>
                  </a:lnTo>
                  <a:lnTo>
                    <a:pt x="66148" y="67"/>
                  </a:lnTo>
                  <a:lnTo>
                    <a:pt x="56675" y="34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149574" y="3403211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95" y="1"/>
                  </a:moveTo>
                  <a:lnTo>
                    <a:pt x="18881" y="34"/>
                  </a:lnTo>
                  <a:lnTo>
                    <a:pt x="9441" y="34"/>
                  </a:lnTo>
                  <a:lnTo>
                    <a:pt x="1" y="101"/>
                  </a:lnTo>
                  <a:lnTo>
                    <a:pt x="9441" y="134"/>
                  </a:lnTo>
                  <a:lnTo>
                    <a:pt x="18881" y="167"/>
                  </a:lnTo>
                  <a:lnTo>
                    <a:pt x="37795" y="201"/>
                  </a:lnTo>
                  <a:lnTo>
                    <a:pt x="56675" y="167"/>
                  </a:lnTo>
                  <a:lnTo>
                    <a:pt x="66115" y="134"/>
                  </a:lnTo>
                  <a:lnTo>
                    <a:pt x="75555" y="101"/>
                  </a:lnTo>
                  <a:lnTo>
                    <a:pt x="66115" y="34"/>
                  </a:lnTo>
                  <a:lnTo>
                    <a:pt x="56675" y="34"/>
                  </a:lnTo>
                  <a:lnTo>
                    <a:pt x="3779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2141731" y="3468798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61" y="1"/>
                  </a:moveTo>
                  <a:lnTo>
                    <a:pt x="18881" y="34"/>
                  </a:lnTo>
                  <a:lnTo>
                    <a:pt x="9441" y="67"/>
                  </a:lnTo>
                  <a:lnTo>
                    <a:pt x="1" y="101"/>
                  </a:lnTo>
                  <a:lnTo>
                    <a:pt x="9441" y="167"/>
                  </a:lnTo>
                  <a:lnTo>
                    <a:pt x="18881" y="167"/>
                  </a:lnTo>
                  <a:lnTo>
                    <a:pt x="37761" y="201"/>
                  </a:lnTo>
                  <a:lnTo>
                    <a:pt x="56675" y="167"/>
                  </a:lnTo>
                  <a:lnTo>
                    <a:pt x="66115" y="167"/>
                  </a:lnTo>
                  <a:lnTo>
                    <a:pt x="75555" y="101"/>
                  </a:lnTo>
                  <a:lnTo>
                    <a:pt x="66115" y="67"/>
                  </a:lnTo>
                  <a:lnTo>
                    <a:pt x="56675" y="34"/>
                  </a:lnTo>
                  <a:lnTo>
                    <a:pt x="3776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2133184" y="3534385"/>
              <a:ext cx="1615127" cy="5001"/>
            </a:xfrm>
            <a:custGeom>
              <a:rect b="b" l="l" r="r" t="t"/>
              <a:pathLst>
                <a:path extrusionOk="0" h="234" w="75588">
                  <a:moveTo>
                    <a:pt x="37794" y="0"/>
                  </a:moveTo>
                  <a:lnTo>
                    <a:pt x="18914" y="34"/>
                  </a:lnTo>
                  <a:lnTo>
                    <a:pt x="9441" y="67"/>
                  </a:lnTo>
                  <a:lnTo>
                    <a:pt x="1" y="100"/>
                  </a:lnTo>
                  <a:lnTo>
                    <a:pt x="9441" y="167"/>
                  </a:lnTo>
                  <a:lnTo>
                    <a:pt x="18914" y="201"/>
                  </a:lnTo>
                  <a:lnTo>
                    <a:pt x="37794" y="234"/>
                  </a:lnTo>
                  <a:lnTo>
                    <a:pt x="56674" y="201"/>
                  </a:lnTo>
                  <a:lnTo>
                    <a:pt x="66148" y="167"/>
                  </a:lnTo>
                  <a:lnTo>
                    <a:pt x="75588" y="100"/>
                  </a:lnTo>
                  <a:lnTo>
                    <a:pt x="66148" y="67"/>
                  </a:lnTo>
                  <a:lnTo>
                    <a:pt x="56674" y="34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2125342" y="3600678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94" y="1"/>
                  </a:moveTo>
                  <a:lnTo>
                    <a:pt x="18881" y="34"/>
                  </a:lnTo>
                  <a:lnTo>
                    <a:pt x="9441" y="34"/>
                  </a:lnTo>
                  <a:lnTo>
                    <a:pt x="1" y="101"/>
                  </a:lnTo>
                  <a:lnTo>
                    <a:pt x="9441" y="134"/>
                  </a:lnTo>
                  <a:lnTo>
                    <a:pt x="18881" y="167"/>
                  </a:lnTo>
                  <a:lnTo>
                    <a:pt x="37794" y="201"/>
                  </a:lnTo>
                  <a:lnTo>
                    <a:pt x="56675" y="167"/>
                  </a:lnTo>
                  <a:lnTo>
                    <a:pt x="66115" y="134"/>
                  </a:lnTo>
                  <a:lnTo>
                    <a:pt x="75555" y="101"/>
                  </a:lnTo>
                  <a:lnTo>
                    <a:pt x="66115" y="34"/>
                  </a:lnTo>
                  <a:lnTo>
                    <a:pt x="56675" y="34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117500" y="3666265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61" y="0"/>
                  </a:moveTo>
                  <a:lnTo>
                    <a:pt x="18881" y="34"/>
                  </a:lnTo>
                  <a:lnTo>
                    <a:pt x="9441" y="67"/>
                  </a:lnTo>
                  <a:lnTo>
                    <a:pt x="1" y="101"/>
                  </a:lnTo>
                  <a:lnTo>
                    <a:pt x="9441" y="167"/>
                  </a:lnTo>
                  <a:lnTo>
                    <a:pt x="18881" y="167"/>
                  </a:lnTo>
                  <a:lnTo>
                    <a:pt x="37761" y="201"/>
                  </a:lnTo>
                  <a:lnTo>
                    <a:pt x="56675" y="167"/>
                  </a:lnTo>
                  <a:lnTo>
                    <a:pt x="66115" y="167"/>
                  </a:lnTo>
                  <a:lnTo>
                    <a:pt x="75555" y="101"/>
                  </a:lnTo>
                  <a:lnTo>
                    <a:pt x="66115" y="67"/>
                  </a:lnTo>
                  <a:lnTo>
                    <a:pt x="56675" y="34"/>
                  </a:lnTo>
                  <a:lnTo>
                    <a:pt x="3776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108952" y="3731852"/>
              <a:ext cx="1615127" cy="5001"/>
            </a:xfrm>
            <a:custGeom>
              <a:rect b="b" l="l" r="r" t="t"/>
              <a:pathLst>
                <a:path extrusionOk="0" h="234" w="75588">
                  <a:moveTo>
                    <a:pt x="37794" y="0"/>
                  </a:moveTo>
                  <a:lnTo>
                    <a:pt x="18914" y="67"/>
                  </a:lnTo>
                  <a:lnTo>
                    <a:pt x="9441" y="67"/>
                  </a:lnTo>
                  <a:lnTo>
                    <a:pt x="1" y="134"/>
                  </a:lnTo>
                  <a:lnTo>
                    <a:pt x="9441" y="167"/>
                  </a:lnTo>
                  <a:lnTo>
                    <a:pt x="18914" y="200"/>
                  </a:lnTo>
                  <a:lnTo>
                    <a:pt x="37794" y="234"/>
                  </a:lnTo>
                  <a:lnTo>
                    <a:pt x="56674" y="200"/>
                  </a:lnTo>
                  <a:lnTo>
                    <a:pt x="66148" y="167"/>
                  </a:lnTo>
                  <a:lnTo>
                    <a:pt x="75588" y="134"/>
                  </a:lnTo>
                  <a:lnTo>
                    <a:pt x="66148" y="67"/>
                  </a:lnTo>
                  <a:lnTo>
                    <a:pt x="56674" y="67"/>
                  </a:lnTo>
                  <a:lnTo>
                    <a:pt x="3779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101110" y="3798144"/>
              <a:ext cx="1614421" cy="4295"/>
            </a:xfrm>
            <a:custGeom>
              <a:rect b="b" l="l" r="r" t="t"/>
              <a:pathLst>
                <a:path extrusionOk="0" h="201" w="75555">
                  <a:moveTo>
                    <a:pt x="37794" y="1"/>
                  </a:moveTo>
                  <a:lnTo>
                    <a:pt x="18881" y="34"/>
                  </a:lnTo>
                  <a:lnTo>
                    <a:pt x="9441" y="34"/>
                  </a:lnTo>
                  <a:lnTo>
                    <a:pt x="1" y="101"/>
                  </a:lnTo>
                  <a:lnTo>
                    <a:pt x="9441" y="134"/>
                  </a:lnTo>
                  <a:lnTo>
                    <a:pt x="18881" y="167"/>
                  </a:lnTo>
                  <a:lnTo>
                    <a:pt x="37794" y="201"/>
                  </a:lnTo>
                  <a:lnTo>
                    <a:pt x="56674" y="167"/>
                  </a:lnTo>
                  <a:lnTo>
                    <a:pt x="66114" y="167"/>
                  </a:lnTo>
                  <a:lnTo>
                    <a:pt x="75555" y="101"/>
                  </a:lnTo>
                  <a:lnTo>
                    <a:pt x="66114" y="34"/>
                  </a:lnTo>
                  <a:lnTo>
                    <a:pt x="56674" y="34"/>
                  </a:lnTo>
                  <a:lnTo>
                    <a:pt x="377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2427631" y="3331180"/>
              <a:ext cx="188889" cy="538225"/>
            </a:xfrm>
            <a:custGeom>
              <a:rect b="b" l="l" r="r" t="t"/>
              <a:pathLst>
                <a:path extrusionOk="0" h="25186" w="8840">
                  <a:moveTo>
                    <a:pt x="3103" y="1"/>
                  </a:moveTo>
                  <a:lnTo>
                    <a:pt x="0" y="25185"/>
                  </a:lnTo>
                  <a:lnTo>
                    <a:pt x="5738" y="25185"/>
                  </a:lnTo>
                  <a:lnTo>
                    <a:pt x="8840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2489587" y="3207881"/>
              <a:ext cx="204572" cy="669394"/>
            </a:xfrm>
            <a:custGeom>
              <a:rect b="b" l="l" r="r" t="t"/>
              <a:pathLst>
                <a:path extrusionOk="0" h="31324" w="9574">
                  <a:moveTo>
                    <a:pt x="3836" y="1"/>
                  </a:moveTo>
                  <a:lnTo>
                    <a:pt x="0" y="31323"/>
                  </a:lnTo>
                  <a:lnTo>
                    <a:pt x="5738" y="31323"/>
                  </a:lnTo>
                  <a:lnTo>
                    <a:pt x="9574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716968" y="3275605"/>
              <a:ext cx="196025" cy="601672"/>
            </a:xfrm>
            <a:custGeom>
              <a:rect b="b" l="l" r="r" t="t"/>
              <a:pathLst>
                <a:path extrusionOk="0" h="28155" w="9174">
                  <a:moveTo>
                    <a:pt x="3436" y="1"/>
                  </a:moveTo>
                  <a:lnTo>
                    <a:pt x="0" y="28154"/>
                  </a:lnTo>
                  <a:lnTo>
                    <a:pt x="5704" y="28154"/>
                  </a:lnTo>
                  <a:lnTo>
                    <a:pt x="9173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2943623" y="3076001"/>
              <a:ext cx="220983" cy="801268"/>
            </a:xfrm>
            <a:custGeom>
              <a:rect b="b" l="l" r="r" t="t"/>
              <a:pathLst>
                <a:path extrusionOk="0" h="37495" w="10342">
                  <a:moveTo>
                    <a:pt x="4604" y="1"/>
                  </a:moveTo>
                  <a:lnTo>
                    <a:pt x="1" y="37494"/>
                  </a:lnTo>
                  <a:lnTo>
                    <a:pt x="5738" y="37494"/>
                  </a:lnTo>
                  <a:lnTo>
                    <a:pt x="103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3171004" y="3182941"/>
              <a:ext cx="207436" cy="694333"/>
            </a:xfrm>
            <a:custGeom>
              <a:rect b="b" l="l" r="r" t="t"/>
              <a:pathLst>
                <a:path extrusionOk="0" h="32491" w="9708">
                  <a:moveTo>
                    <a:pt x="4004" y="0"/>
                  </a:moveTo>
                  <a:lnTo>
                    <a:pt x="1" y="32490"/>
                  </a:lnTo>
                  <a:lnTo>
                    <a:pt x="5738" y="32490"/>
                  </a:lnTo>
                  <a:lnTo>
                    <a:pt x="9708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3398385" y="2944121"/>
              <a:ext cx="236666" cy="933142"/>
            </a:xfrm>
            <a:custGeom>
              <a:rect b="b" l="l" r="r" t="t"/>
              <a:pathLst>
                <a:path extrusionOk="0" h="43666" w="11076">
                  <a:moveTo>
                    <a:pt x="5338" y="1"/>
                  </a:moveTo>
                  <a:lnTo>
                    <a:pt x="1" y="43665"/>
                  </a:lnTo>
                  <a:lnTo>
                    <a:pt x="5738" y="43665"/>
                  </a:lnTo>
                  <a:lnTo>
                    <a:pt x="11075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2126068" y="2832202"/>
              <a:ext cx="1579486" cy="1054310"/>
            </a:xfrm>
            <a:custGeom>
              <a:rect b="b" l="l" r="r" t="t"/>
              <a:pathLst>
                <a:path extrusionOk="0" h="49336" w="73920">
                  <a:moveTo>
                    <a:pt x="6438" y="1"/>
                  </a:moveTo>
                  <a:lnTo>
                    <a:pt x="4770" y="12243"/>
                  </a:lnTo>
                  <a:cubicBezTo>
                    <a:pt x="4203" y="16312"/>
                    <a:pt x="3703" y="20382"/>
                    <a:pt x="3169" y="24451"/>
                  </a:cubicBezTo>
                  <a:lnTo>
                    <a:pt x="1568" y="36693"/>
                  </a:lnTo>
                  <a:lnTo>
                    <a:pt x="33" y="48902"/>
                  </a:lnTo>
                  <a:lnTo>
                    <a:pt x="0" y="49336"/>
                  </a:lnTo>
                  <a:lnTo>
                    <a:pt x="18814" y="49336"/>
                  </a:lnTo>
                  <a:lnTo>
                    <a:pt x="37193" y="49269"/>
                  </a:lnTo>
                  <a:lnTo>
                    <a:pt x="55573" y="49136"/>
                  </a:lnTo>
                  <a:lnTo>
                    <a:pt x="64746" y="49036"/>
                  </a:lnTo>
                  <a:lnTo>
                    <a:pt x="73920" y="48936"/>
                  </a:lnTo>
                  <a:lnTo>
                    <a:pt x="64746" y="48802"/>
                  </a:lnTo>
                  <a:lnTo>
                    <a:pt x="55573" y="48702"/>
                  </a:lnTo>
                  <a:lnTo>
                    <a:pt x="37193" y="48569"/>
                  </a:lnTo>
                  <a:lnTo>
                    <a:pt x="18814" y="48535"/>
                  </a:lnTo>
                  <a:cubicBezTo>
                    <a:pt x="16768" y="48513"/>
                    <a:pt x="14725" y="48506"/>
                    <a:pt x="12684" y="48506"/>
                  </a:cubicBezTo>
                  <a:cubicBezTo>
                    <a:pt x="8752" y="48506"/>
                    <a:pt x="4823" y="48533"/>
                    <a:pt x="882" y="48535"/>
                  </a:cubicBezTo>
                  <a:lnTo>
                    <a:pt x="882" y="48535"/>
                  </a:lnTo>
                  <a:lnTo>
                    <a:pt x="2302" y="36727"/>
                  </a:lnTo>
                  <a:lnTo>
                    <a:pt x="3703" y="24485"/>
                  </a:lnTo>
                  <a:cubicBezTo>
                    <a:pt x="4170" y="20382"/>
                    <a:pt x="4670" y="16312"/>
                    <a:pt x="5104" y="12243"/>
                  </a:cubicBezTo>
                  <a:lnTo>
                    <a:pt x="64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2419789" y="3924286"/>
              <a:ext cx="124038" cy="11433"/>
            </a:xfrm>
            <a:custGeom>
              <a:rect b="b" l="l" r="r" t="t"/>
              <a:pathLst>
                <a:path extrusionOk="0" h="535" w="5805">
                  <a:moveTo>
                    <a:pt x="67" y="1"/>
                  </a:moveTo>
                  <a:lnTo>
                    <a:pt x="0" y="534"/>
                  </a:lnTo>
                  <a:lnTo>
                    <a:pt x="5738" y="53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2647170" y="3924286"/>
              <a:ext cx="123333" cy="11433"/>
            </a:xfrm>
            <a:custGeom>
              <a:rect b="b" l="l" r="r" t="t"/>
              <a:pathLst>
                <a:path extrusionOk="0" h="535" w="5772">
                  <a:moveTo>
                    <a:pt x="34" y="1"/>
                  </a:moveTo>
                  <a:lnTo>
                    <a:pt x="0" y="534"/>
                  </a:lnTo>
                  <a:lnTo>
                    <a:pt x="5704" y="534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2873825" y="3924286"/>
              <a:ext cx="124060" cy="11433"/>
            </a:xfrm>
            <a:custGeom>
              <a:rect b="b" l="l" r="r" t="t"/>
              <a:pathLst>
                <a:path extrusionOk="0" h="535" w="5806">
                  <a:moveTo>
                    <a:pt x="68" y="1"/>
                  </a:moveTo>
                  <a:lnTo>
                    <a:pt x="1" y="534"/>
                  </a:lnTo>
                  <a:lnTo>
                    <a:pt x="5738" y="53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3101206" y="3924286"/>
              <a:ext cx="124038" cy="11433"/>
            </a:xfrm>
            <a:custGeom>
              <a:rect b="b" l="l" r="r" t="t"/>
              <a:pathLst>
                <a:path extrusionOk="0" h="535" w="5805">
                  <a:moveTo>
                    <a:pt x="68" y="1"/>
                  </a:moveTo>
                  <a:lnTo>
                    <a:pt x="1" y="534"/>
                  </a:lnTo>
                  <a:lnTo>
                    <a:pt x="5738" y="534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3163162" y="3932161"/>
              <a:ext cx="123333" cy="11433"/>
            </a:xfrm>
            <a:custGeom>
              <a:rect b="b" l="l" r="r" t="t"/>
              <a:pathLst>
                <a:path extrusionOk="0" h="535" w="5772">
                  <a:moveTo>
                    <a:pt x="67" y="1"/>
                  </a:moveTo>
                  <a:lnTo>
                    <a:pt x="1" y="534"/>
                  </a:lnTo>
                  <a:lnTo>
                    <a:pt x="5705" y="534"/>
                  </a:lnTo>
                  <a:lnTo>
                    <a:pt x="577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3389838" y="3932161"/>
              <a:ext cx="124038" cy="11433"/>
            </a:xfrm>
            <a:custGeom>
              <a:rect b="b" l="l" r="r" t="t"/>
              <a:pathLst>
                <a:path extrusionOk="0" h="535" w="5805">
                  <a:moveTo>
                    <a:pt x="67" y="1"/>
                  </a:moveTo>
                  <a:lnTo>
                    <a:pt x="0" y="534"/>
                  </a:lnTo>
                  <a:lnTo>
                    <a:pt x="5738" y="534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2045510" y="2744517"/>
              <a:ext cx="1978652" cy="62764"/>
            </a:xfrm>
            <a:custGeom>
              <a:rect b="b" l="l" r="r" t="t"/>
              <a:pathLst>
                <a:path extrusionOk="0" h="2937" w="92601">
                  <a:moveTo>
                    <a:pt x="334" y="1"/>
                  </a:moveTo>
                  <a:lnTo>
                    <a:pt x="1" y="2936"/>
                  </a:lnTo>
                  <a:lnTo>
                    <a:pt x="92267" y="2936"/>
                  </a:lnTo>
                  <a:lnTo>
                    <a:pt x="926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2237303" y="2752329"/>
              <a:ext cx="34252" cy="31393"/>
            </a:xfrm>
            <a:custGeom>
              <a:rect b="b" l="l" r="r" t="t"/>
              <a:pathLst>
                <a:path extrusionOk="0" h="1469" w="1603">
                  <a:moveTo>
                    <a:pt x="902" y="0"/>
                  </a:moveTo>
                  <a:cubicBezTo>
                    <a:pt x="468" y="0"/>
                    <a:pt x="134" y="301"/>
                    <a:pt x="68" y="734"/>
                  </a:cubicBezTo>
                  <a:cubicBezTo>
                    <a:pt x="1" y="1135"/>
                    <a:pt x="301" y="1468"/>
                    <a:pt x="701" y="1468"/>
                  </a:cubicBezTo>
                  <a:cubicBezTo>
                    <a:pt x="1135" y="1468"/>
                    <a:pt x="1469" y="1135"/>
                    <a:pt x="1535" y="734"/>
                  </a:cubicBezTo>
                  <a:cubicBezTo>
                    <a:pt x="1602" y="334"/>
                    <a:pt x="1302" y="0"/>
                    <a:pt x="902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301472" y="2752329"/>
              <a:ext cx="33504" cy="31393"/>
            </a:xfrm>
            <a:custGeom>
              <a:rect b="b" l="l" r="r" t="t"/>
              <a:pathLst>
                <a:path extrusionOk="0" h="1469" w="1568">
                  <a:moveTo>
                    <a:pt x="867" y="0"/>
                  </a:moveTo>
                  <a:cubicBezTo>
                    <a:pt x="467" y="0"/>
                    <a:pt x="100" y="301"/>
                    <a:pt x="33" y="734"/>
                  </a:cubicBezTo>
                  <a:cubicBezTo>
                    <a:pt x="0" y="1135"/>
                    <a:pt x="300" y="1468"/>
                    <a:pt x="701" y="1468"/>
                  </a:cubicBezTo>
                  <a:cubicBezTo>
                    <a:pt x="1101" y="1435"/>
                    <a:pt x="1434" y="1135"/>
                    <a:pt x="1501" y="734"/>
                  </a:cubicBezTo>
                  <a:cubicBezTo>
                    <a:pt x="1568" y="334"/>
                    <a:pt x="1268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364189" y="2752329"/>
              <a:ext cx="34231" cy="31393"/>
            </a:xfrm>
            <a:custGeom>
              <a:rect b="b" l="l" r="r" t="t"/>
              <a:pathLst>
                <a:path extrusionOk="0" h="1469" w="1602">
                  <a:moveTo>
                    <a:pt x="901" y="0"/>
                  </a:moveTo>
                  <a:cubicBezTo>
                    <a:pt x="468" y="0"/>
                    <a:pt x="101" y="301"/>
                    <a:pt x="67" y="734"/>
                  </a:cubicBezTo>
                  <a:cubicBezTo>
                    <a:pt x="1" y="1101"/>
                    <a:pt x="301" y="1468"/>
                    <a:pt x="701" y="1468"/>
                  </a:cubicBezTo>
                  <a:cubicBezTo>
                    <a:pt x="1101" y="1468"/>
                    <a:pt x="1468" y="1135"/>
                    <a:pt x="1535" y="734"/>
                  </a:cubicBezTo>
                  <a:cubicBezTo>
                    <a:pt x="1602" y="334"/>
                    <a:pt x="1268" y="0"/>
                    <a:pt x="9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784486" y="2063695"/>
              <a:ext cx="410769" cy="1065893"/>
            </a:xfrm>
            <a:custGeom>
              <a:rect b="b" l="l" r="r" t="t"/>
              <a:pathLst>
                <a:path extrusionOk="0" h="49878" w="19224">
                  <a:moveTo>
                    <a:pt x="15888" y="0"/>
                  </a:moveTo>
                  <a:cubicBezTo>
                    <a:pt x="15521" y="0"/>
                    <a:pt x="1545" y="6438"/>
                    <a:pt x="744" y="22316"/>
                  </a:cubicBezTo>
                  <a:cubicBezTo>
                    <a:pt x="1" y="36442"/>
                    <a:pt x="9437" y="49878"/>
                    <a:pt x="11206" y="49878"/>
                  </a:cubicBezTo>
                  <a:cubicBezTo>
                    <a:pt x="11263" y="49878"/>
                    <a:pt x="11311" y="49864"/>
                    <a:pt x="11352" y="49836"/>
                  </a:cubicBezTo>
                  <a:cubicBezTo>
                    <a:pt x="12953" y="48702"/>
                    <a:pt x="10251" y="39629"/>
                    <a:pt x="13320" y="29221"/>
                  </a:cubicBezTo>
                  <a:cubicBezTo>
                    <a:pt x="14420" y="25552"/>
                    <a:pt x="19224" y="22283"/>
                    <a:pt x="19224" y="22283"/>
                  </a:cubicBezTo>
                  <a:lnTo>
                    <a:pt x="15888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1933658" y="2063695"/>
              <a:ext cx="262329" cy="549615"/>
            </a:xfrm>
            <a:custGeom>
              <a:rect b="b" l="l" r="r" t="t"/>
              <a:pathLst>
                <a:path extrusionOk="0" h="25719" w="12277">
                  <a:moveTo>
                    <a:pt x="8907" y="0"/>
                  </a:moveTo>
                  <a:cubicBezTo>
                    <a:pt x="8707" y="0"/>
                    <a:pt x="4070" y="2102"/>
                    <a:pt x="1" y="6839"/>
                  </a:cubicBezTo>
                  <a:cubicBezTo>
                    <a:pt x="2503" y="12443"/>
                    <a:pt x="6372" y="21082"/>
                    <a:pt x="8440" y="25719"/>
                  </a:cubicBezTo>
                  <a:cubicBezTo>
                    <a:pt x="9574" y="24418"/>
                    <a:pt x="10842" y="23250"/>
                    <a:pt x="12276" y="22283"/>
                  </a:cubicBezTo>
                  <a:lnTo>
                    <a:pt x="89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810403" y="2064400"/>
              <a:ext cx="410769" cy="1065252"/>
            </a:xfrm>
            <a:custGeom>
              <a:rect b="b" l="l" r="r" t="t"/>
              <a:pathLst>
                <a:path extrusionOk="0" h="49848" w="19224">
                  <a:moveTo>
                    <a:pt x="3369" y="1"/>
                  </a:moveTo>
                  <a:lnTo>
                    <a:pt x="0" y="22250"/>
                  </a:lnTo>
                  <a:cubicBezTo>
                    <a:pt x="0" y="22250"/>
                    <a:pt x="4804" y="25519"/>
                    <a:pt x="5871" y="29222"/>
                  </a:cubicBezTo>
                  <a:cubicBezTo>
                    <a:pt x="8973" y="39629"/>
                    <a:pt x="6238" y="48702"/>
                    <a:pt x="7839" y="49803"/>
                  </a:cubicBezTo>
                  <a:cubicBezTo>
                    <a:pt x="7881" y="49833"/>
                    <a:pt x="7932" y="49848"/>
                    <a:pt x="7991" y="49848"/>
                  </a:cubicBezTo>
                  <a:cubicBezTo>
                    <a:pt x="9779" y="49848"/>
                    <a:pt x="19224" y="36457"/>
                    <a:pt x="18513" y="22317"/>
                  </a:cubicBezTo>
                  <a:cubicBezTo>
                    <a:pt x="17713" y="6472"/>
                    <a:pt x="3736" y="1"/>
                    <a:pt x="336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810403" y="2064400"/>
              <a:ext cx="263739" cy="551047"/>
            </a:xfrm>
            <a:custGeom>
              <a:rect b="b" l="l" r="r" t="t"/>
              <a:pathLst>
                <a:path extrusionOk="0" h="25786" w="12343">
                  <a:moveTo>
                    <a:pt x="3369" y="1"/>
                  </a:moveTo>
                  <a:lnTo>
                    <a:pt x="0" y="22250"/>
                  </a:lnTo>
                  <a:cubicBezTo>
                    <a:pt x="1434" y="23284"/>
                    <a:pt x="2735" y="24452"/>
                    <a:pt x="3870" y="25786"/>
                  </a:cubicBezTo>
                  <a:cubicBezTo>
                    <a:pt x="5938" y="21216"/>
                    <a:pt x="9807" y="12543"/>
                    <a:pt x="12342" y="6906"/>
                  </a:cubicBezTo>
                  <a:cubicBezTo>
                    <a:pt x="8239" y="2102"/>
                    <a:pt x="3603" y="1"/>
                    <a:pt x="3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066954" y="928794"/>
              <a:ext cx="874572" cy="1914731"/>
            </a:xfrm>
            <a:custGeom>
              <a:rect b="b" l="l" r="r" t="t"/>
              <a:pathLst>
                <a:path extrusionOk="0" h="89599" w="40930">
                  <a:moveTo>
                    <a:pt x="20515" y="1"/>
                  </a:moveTo>
                  <a:cubicBezTo>
                    <a:pt x="18047" y="1"/>
                    <a:pt x="12409" y="8607"/>
                    <a:pt x="7840" y="20749"/>
                  </a:cubicBezTo>
                  <a:cubicBezTo>
                    <a:pt x="4504" y="29555"/>
                    <a:pt x="1769" y="40163"/>
                    <a:pt x="1168" y="50737"/>
                  </a:cubicBezTo>
                  <a:cubicBezTo>
                    <a:pt x="1" y="71852"/>
                    <a:pt x="9908" y="89598"/>
                    <a:pt x="9908" y="89598"/>
                  </a:cubicBezTo>
                  <a:lnTo>
                    <a:pt x="30956" y="89598"/>
                  </a:lnTo>
                  <a:cubicBezTo>
                    <a:pt x="30956" y="89598"/>
                    <a:pt x="40930" y="71885"/>
                    <a:pt x="39762" y="50737"/>
                  </a:cubicBezTo>
                  <a:cubicBezTo>
                    <a:pt x="39195" y="40196"/>
                    <a:pt x="36427" y="29555"/>
                    <a:pt x="33158" y="20749"/>
                  </a:cubicBezTo>
                  <a:cubicBezTo>
                    <a:pt x="28588" y="8607"/>
                    <a:pt x="22950" y="1"/>
                    <a:pt x="2051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167664" y="1695133"/>
              <a:ext cx="606367" cy="518629"/>
            </a:xfrm>
            <a:custGeom>
              <a:rect b="b" l="l" r="r" t="t"/>
              <a:pathLst>
                <a:path extrusionOk="0" h="24269" w="28378">
                  <a:moveTo>
                    <a:pt x="16195" y="1"/>
                  </a:moveTo>
                  <a:cubicBezTo>
                    <a:pt x="5381" y="1"/>
                    <a:pt x="1" y="13053"/>
                    <a:pt x="7630" y="20716"/>
                  </a:cubicBezTo>
                  <a:cubicBezTo>
                    <a:pt x="9952" y="23038"/>
                    <a:pt x="13051" y="24269"/>
                    <a:pt x="16207" y="24269"/>
                  </a:cubicBezTo>
                  <a:cubicBezTo>
                    <a:pt x="17766" y="24269"/>
                    <a:pt x="19339" y="23968"/>
                    <a:pt x="20839" y="23351"/>
                  </a:cubicBezTo>
                  <a:cubicBezTo>
                    <a:pt x="25376" y="21483"/>
                    <a:pt x="28345" y="17046"/>
                    <a:pt x="28345" y="12143"/>
                  </a:cubicBezTo>
                  <a:cubicBezTo>
                    <a:pt x="28378" y="5438"/>
                    <a:pt x="22941" y="1"/>
                    <a:pt x="16236" y="1"/>
                  </a:cubicBezTo>
                  <a:cubicBezTo>
                    <a:pt x="16222" y="1"/>
                    <a:pt x="16208" y="1"/>
                    <a:pt x="1619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158197" y="1668761"/>
              <a:ext cx="606581" cy="518629"/>
            </a:xfrm>
            <a:custGeom>
              <a:rect b="b" l="l" r="r" t="t"/>
              <a:pathLst>
                <a:path extrusionOk="0" h="24269" w="28388">
                  <a:moveTo>
                    <a:pt x="16245" y="0"/>
                  </a:moveTo>
                  <a:cubicBezTo>
                    <a:pt x="5404" y="0"/>
                    <a:pt x="0" y="13077"/>
                    <a:pt x="7639" y="20715"/>
                  </a:cubicBezTo>
                  <a:cubicBezTo>
                    <a:pt x="9961" y="23037"/>
                    <a:pt x="13075" y="24269"/>
                    <a:pt x="16242" y="24269"/>
                  </a:cubicBezTo>
                  <a:cubicBezTo>
                    <a:pt x="17805" y="24269"/>
                    <a:pt x="19382" y="23968"/>
                    <a:pt x="20882" y="23351"/>
                  </a:cubicBezTo>
                  <a:cubicBezTo>
                    <a:pt x="25418" y="21483"/>
                    <a:pt x="28354" y="17046"/>
                    <a:pt x="28387" y="12143"/>
                  </a:cubicBezTo>
                  <a:cubicBezTo>
                    <a:pt x="28387" y="5438"/>
                    <a:pt x="22950" y="0"/>
                    <a:pt x="1624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316430" y="1748389"/>
              <a:ext cx="377777" cy="359721"/>
            </a:xfrm>
            <a:custGeom>
              <a:rect b="b" l="l" r="r" t="t"/>
              <a:pathLst>
                <a:path extrusionOk="0" h="16833" w="17680">
                  <a:moveTo>
                    <a:pt x="8816" y="1"/>
                  </a:moveTo>
                  <a:cubicBezTo>
                    <a:pt x="4538" y="1"/>
                    <a:pt x="874" y="3234"/>
                    <a:pt x="468" y="7583"/>
                  </a:cubicBezTo>
                  <a:cubicBezTo>
                    <a:pt x="1" y="12219"/>
                    <a:pt x="3370" y="16322"/>
                    <a:pt x="8006" y="16789"/>
                  </a:cubicBezTo>
                  <a:cubicBezTo>
                    <a:pt x="8290" y="16818"/>
                    <a:pt x="8572" y="16832"/>
                    <a:pt x="8852" y="16832"/>
                  </a:cubicBezTo>
                  <a:cubicBezTo>
                    <a:pt x="13106" y="16832"/>
                    <a:pt x="16775" y="13570"/>
                    <a:pt x="17213" y="9250"/>
                  </a:cubicBezTo>
                  <a:cubicBezTo>
                    <a:pt x="17680" y="4614"/>
                    <a:pt x="14277" y="477"/>
                    <a:pt x="9674" y="44"/>
                  </a:cubicBezTo>
                  <a:cubicBezTo>
                    <a:pt x="9386" y="15"/>
                    <a:pt x="9100" y="1"/>
                    <a:pt x="8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456842" y="1879777"/>
              <a:ext cx="228119" cy="228146"/>
            </a:xfrm>
            <a:custGeom>
              <a:rect b="b" l="l" r="r" t="t"/>
              <a:pathLst>
                <a:path extrusionOk="0" h="10676" w="10676">
                  <a:moveTo>
                    <a:pt x="10375" y="0"/>
                  </a:moveTo>
                  <a:lnTo>
                    <a:pt x="1" y="10374"/>
                  </a:lnTo>
                  <a:cubicBezTo>
                    <a:pt x="754" y="10573"/>
                    <a:pt x="1520" y="10675"/>
                    <a:pt x="2282" y="10675"/>
                  </a:cubicBezTo>
                  <a:cubicBezTo>
                    <a:pt x="3308" y="10675"/>
                    <a:pt x="4329" y="10490"/>
                    <a:pt x="5305" y="10107"/>
                  </a:cubicBezTo>
                  <a:lnTo>
                    <a:pt x="10108" y="5304"/>
                  </a:lnTo>
                  <a:cubicBezTo>
                    <a:pt x="10475" y="4337"/>
                    <a:pt x="10675" y="3303"/>
                    <a:pt x="10675" y="2269"/>
                  </a:cubicBezTo>
                  <a:cubicBezTo>
                    <a:pt x="10675" y="1501"/>
                    <a:pt x="10575" y="734"/>
                    <a:pt x="1037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2324978" y="1748325"/>
              <a:ext cx="206731" cy="206306"/>
            </a:xfrm>
            <a:custGeom>
              <a:rect b="b" l="l" r="r" t="t"/>
              <a:pathLst>
                <a:path extrusionOk="0" h="9654" w="9675">
                  <a:moveTo>
                    <a:pt x="8768" y="0"/>
                  </a:moveTo>
                  <a:cubicBezTo>
                    <a:pt x="8657" y="0"/>
                    <a:pt x="8548" y="5"/>
                    <a:pt x="8440" y="13"/>
                  </a:cubicBezTo>
                  <a:cubicBezTo>
                    <a:pt x="8420" y="13"/>
                    <a:pt x="8399" y="13"/>
                    <a:pt x="8379" y="13"/>
                  </a:cubicBezTo>
                  <a:cubicBezTo>
                    <a:pt x="3737" y="13"/>
                    <a:pt x="1" y="3770"/>
                    <a:pt x="1" y="8386"/>
                  </a:cubicBezTo>
                  <a:cubicBezTo>
                    <a:pt x="1" y="8820"/>
                    <a:pt x="34" y="9220"/>
                    <a:pt x="101" y="9654"/>
                  </a:cubicBezTo>
                  <a:lnTo>
                    <a:pt x="9674" y="80"/>
                  </a:lnTo>
                  <a:cubicBezTo>
                    <a:pt x="9381" y="31"/>
                    <a:pt x="9071" y="0"/>
                    <a:pt x="87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404105" y="1827012"/>
              <a:ext cx="258760" cy="258085"/>
            </a:xfrm>
            <a:custGeom>
              <a:rect b="b" l="l" r="r" t="t"/>
              <a:pathLst>
                <a:path extrusionOk="0" h="12077" w="12110">
                  <a:moveTo>
                    <a:pt x="11676" y="1"/>
                  </a:moveTo>
                  <a:lnTo>
                    <a:pt x="1" y="11676"/>
                  </a:lnTo>
                  <a:cubicBezTo>
                    <a:pt x="201" y="11809"/>
                    <a:pt x="434" y="11976"/>
                    <a:pt x="634" y="12076"/>
                  </a:cubicBezTo>
                  <a:lnTo>
                    <a:pt x="12109" y="635"/>
                  </a:lnTo>
                  <a:cubicBezTo>
                    <a:pt x="11976" y="434"/>
                    <a:pt x="11842" y="201"/>
                    <a:pt x="11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2234461" y="928794"/>
              <a:ext cx="541004" cy="443406"/>
            </a:xfrm>
            <a:custGeom>
              <a:rect b="b" l="l" r="r" t="t"/>
              <a:pathLst>
                <a:path extrusionOk="0" h="20749" w="25319">
                  <a:moveTo>
                    <a:pt x="12676" y="1"/>
                  </a:moveTo>
                  <a:cubicBezTo>
                    <a:pt x="10208" y="1"/>
                    <a:pt x="4570" y="8607"/>
                    <a:pt x="1" y="20749"/>
                  </a:cubicBezTo>
                  <a:lnTo>
                    <a:pt x="25319" y="20749"/>
                  </a:lnTo>
                  <a:cubicBezTo>
                    <a:pt x="20749" y="8607"/>
                    <a:pt x="15111" y="1"/>
                    <a:pt x="1267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292199" y="1300925"/>
              <a:ext cx="35662" cy="30345"/>
            </a:xfrm>
            <a:custGeom>
              <a:rect b="b" l="l" r="r" t="t"/>
              <a:pathLst>
                <a:path extrusionOk="0" h="1420" w="1669">
                  <a:moveTo>
                    <a:pt x="968" y="0"/>
                  </a:moveTo>
                  <a:cubicBezTo>
                    <a:pt x="334" y="0"/>
                    <a:pt x="0" y="767"/>
                    <a:pt x="434" y="1201"/>
                  </a:cubicBezTo>
                  <a:cubicBezTo>
                    <a:pt x="586" y="1353"/>
                    <a:pt x="769" y="1420"/>
                    <a:pt x="947" y="1420"/>
                  </a:cubicBezTo>
                  <a:cubicBezTo>
                    <a:pt x="1318" y="1420"/>
                    <a:pt x="1668" y="1129"/>
                    <a:pt x="1668" y="701"/>
                  </a:cubicBezTo>
                  <a:cubicBezTo>
                    <a:pt x="1668" y="334"/>
                    <a:pt x="1335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2388420" y="1300925"/>
              <a:ext cx="35662" cy="30602"/>
            </a:xfrm>
            <a:custGeom>
              <a:rect b="b" l="l" r="r" t="t"/>
              <a:pathLst>
                <a:path extrusionOk="0" h="1432" w="1669">
                  <a:moveTo>
                    <a:pt x="968" y="0"/>
                  </a:moveTo>
                  <a:cubicBezTo>
                    <a:pt x="334" y="0"/>
                    <a:pt x="1" y="767"/>
                    <a:pt x="434" y="1234"/>
                  </a:cubicBezTo>
                  <a:cubicBezTo>
                    <a:pt x="581" y="1371"/>
                    <a:pt x="758" y="1431"/>
                    <a:pt x="932" y="1431"/>
                  </a:cubicBezTo>
                  <a:cubicBezTo>
                    <a:pt x="1309" y="1431"/>
                    <a:pt x="1669" y="1145"/>
                    <a:pt x="1669" y="734"/>
                  </a:cubicBezTo>
                  <a:cubicBezTo>
                    <a:pt x="1669" y="334"/>
                    <a:pt x="1335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484642" y="1300925"/>
              <a:ext cx="35662" cy="30538"/>
            </a:xfrm>
            <a:custGeom>
              <a:rect b="b" l="l" r="r" t="t"/>
              <a:pathLst>
                <a:path extrusionOk="0" h="1429" w="1669">
                  <a:moveTo>
                    <a:pt x="968" y="0"/>
                  </a:moveTo>
                  <a:cubicBezTo>
                    <a:pt x="334" y="0"/>
                    <a:pt x="1" y="767"/>
                    <a:pt x="435" y="1201"/>
                  </a:cubicBezTo>
                  <a:cubicBezTo>
                    <a:pt x="592" y="1358"/>
                    <a:pt x="783" y="1428"/>
                    <a:pt x="967" y="1428"/>
                  </a:cubicBezTo>
                  <a:cubicBezTo>
                    <a:pt x="1331" y="1428"/>
                    <a:pt x="1669" y="1155"/>
                    <a:pt x="1669" y="734"/>
                  </a:cubicBezTo>
                  <a:cubicBezTo>
                    <a:pt x="1669" y="334"/>
                    <a:pt x="1335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2580885" y="1300925"/>
              <a:ext cx="35641" cy="30751"/>
            </a:xfrm>
            <a:custGeom>
              <a:rect b="b" l="l" r="r" t="t"/>
              <a:pathLst>
                <a:path extrusionOk="0" h="1439" w="1668">
                  <a:moveTo>
                    <a:pt x="934" y="0"/>
                  </a:moveTo>
                  <a:cubicBezTo>
                    <a:pt x="300" y="0"/>
                    <a:pt x="0" y="767"/>
                    <a:pt x="434" y="1234"/>
                  </a:cubicBezTo>
                  <a:cubicBezTo>
                    <a:pt x="585" y="1375"/>
                    <a:pt x="768" y="1438"/>
                    <a:pt x="946" y="1438"/>
                  </a:cubicBezTo>
                  <a:cubicBezTo>
                    <a:pt x="1317" y="1438"/>
                    <a:pt x="1668" y="1162"/>
                    <a:pt x="1668" y="734"/>
                  </a:cubicBezTo>
                  <a:cubicBezTo>
                    <a:pt x="1668" y="334"/>
                    <a:pt x="1334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677107" y="1301588"/>
              <a:ext cx="35662" cy="30089"/>
            </a:xfrm>
            <a:custGeom>
              <a:rect b="b" l="l" r="r" t="t"/>
              <a:pathLst>
                <a:path extrusionOk="0" h="1408" w="1669">
                  <a:moveTo>
                    <a:pt x="990" y="0"/>
                  </a:moveTo>
                  <a:cubicBezTo>
                    <a:pt x="971" y="0"/>
                    <a:pt x="953" y="1"/>
                    <a:pt x="934" y="3"/>
                  </a:cubicBezTo>
                  <a:cubicBezTo>
                    <a:pt x="301" y="3"/>
                    <a:pt x="0" y="736"/>
                    <a:pt x="434" y="1203"/>
                  </a:cubicBezTo>
                  <a:cubicBezTo>
                    <a:pt x="585" y="1344"/>
                    <a:pt x="768" y="1407"/>
                    <a:pt x="946" y="1407"/>
                  </a:cubicBezTo>
                  <a:cubicBezTo>
                    <a:pt x="1318" y="1407"/>
                    <a:pt x="1668" y="1131"/>
                    <a:pt x="1668" y="703"/>
                  </a:cubicBezTo>
                  <a:cubicBezTo>
                    <a:pt x="1668" y="321"/>
                    <a:pt x="1365" y="0"/>
                    <a:pt x="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291493" y="2758740"/>
              <a:ext cx="35641" cy="30602"/>
            </a:xfrm>
            <a:custGeom>
              <a:rect b="b" l="l" r="r" t="t"/>
              <a:pathLst>
                <a:path extrusionOk="0" h="1432" w="1668">
                  <a:moveTo>
                    <a:pt x="934" y="1"/>
                  </a:moveTo>
                  <a:cubicBezTo>
                    <a:pt x="300" y="1"/>
                    <a:pt x="0" y="768"/>
                    <a:pt x="434" y="1235"/>
                  </a:cubicBezTo>
                  <a:cubicBezTo>
                    <a:pt x="581" y="1371"/>
                    <a:pt x="754" y="1432"/>
                    <a:pt x="924" y="1432"/>
                  </a:cubicBezTo>
                  <a:cubicBezTo>
                    <a:pt x="1294" y="1432"/>
                    <a:pt x="1645" y="1146"/>
                    <a:pt x="1668" y="735"/>
                  </a:cubicBezTo>
                  <a:cubicBezTo>
                    <a:pt x="1668" y="334"/>
                    <a:pt x="1334" y="1"/>
                    <a:pt x="934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387715" y="2758740"/>
              <a:ext cx="35662" cy="30751"/>
            </a:xfrm>
            <a:custGeom>
              <a:rect b="b" l="l" r="r" t="t"/>
              <a:pathLst>
                <a:path extrusionOk="0" h="1439" w="1669">
                  <a:moveTo>
                    <a:pt x="968" y="1"/>
                  </a:moveTo>
                  <a:cubicBezTo>
                    <a:pt x="334" y="1"/>
                    <a:pt x="0" y="768"/>
                    <a:pt x="467" y="1235"/>
                  </a:cubicBezTo>
                  <a:cubicBezTo>
                    <a:pt x="608" y="1375"/>
                    <a:pt x="783" y="1439"/>
                    <a:pt x="957" y="1439"/>
                  </a:cubicBezTo>
                  <a:cubicBezTo>
                    <a:pt x="1318" y="1439"/>
                    <a:pt x="1668" y="1163"/>
                    <a:pt x="1668" y="735"/>
                  </a:cubicBezTo>
                  <a:cubicBezTo>
                    <a:pt x="1668" y="334"/>
                    <a:pt x="1335" y="1"/>
                    <a:pt x="968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484129" y="2759402"/>
              <a:ext cx="35470" cy="30089"/>
            </a:xfrm>
            <a:custGeom>
              <a:rect b="b" l="l" r="r" t="t"/>
              <a:pathLst>
                <a:path extrusionOk="0" h="1408" w="1660">
                  <a:moveTo>
                    <a:pt x="1010" y="1"/>
                  </a:moveTo>
                  <a:cubicBezTo>
                    <a:pt x="993" y="1"/>
                    <a:pt x="976" y="1"/>
                    <a:pt x="959" y="3"/>
                  </a:cubicBezTo>
                  <a:cubicBezTo>
                    <a:pt x="946" y="2"/>
                    <a:pt x="932" y="2"/>
                    <a:pt x="919" y="2"/>
                  </a:cubicBezTo>
                  <a:cubicBezTo>
                    <a:pt x="311" y="2"/>
                    <a:pt x="1" y="747"/>
                    <a:pt x="425" y="1204"/>
                  </a:cubicBezTo>
                  <a:cubicBezTo>
                    <a:pt x="577" y="1344"/>
                    <a:pt x="759" y="1408"/>
                    <a:pt x="938" y="1408"/>
                  </a:cubicBezTo>
                  <a:cubicBezTo>
                    <a:pt x="1309" y="1408"/>
                    <a:pt x="1659" y="1132"/>
                    <a:pt x="1659" y="704"/>
                  </a:cubicBezTo>
                  <a:cubicBezTo>
                    <a:pt x="1659" y="322"/>
                    <a:pt x="1356" y="1"/>
                    <a:pt x="1010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580159" y="2759402"/>
              <a:ext cx="35662" cy="30089"/>
            </a:xfrm>
            <a:custGeom>
              <a:rect b="b" l="l" r="r" t="t"/>
              <a:pathLst>
                <a:path extrusionOk="0" h="1408" w="1669">
                  <a:moveTo>
                    <a:pt x="1019" y="1"/>
                  </a:moveTo>
                  <a:cubicBezTo>
                    <a:pt x="1002" y="1"/>
                    <a:pt x="985" y="1"/>
                    <a:pt x="968" y="3"/>
                  </a:cubicBezTo>
                  <a:cubicBezTo>
                    <a:pt x="334" y="3"/>
                    <a:pt x="1" y="737"/>
                    <a:pt x="434" y="1204"/>
                  </a:cubicBezTo>
                  <a:cubicBezTo>
                    <a:pt x="586" y="1344"/>
                    <a:pt x="769" y="1408"/>
                    <a:pt x="947" y="1408"/>
                  </a:cubicBezTo>
                  <a:cubicBezTo>
                    <a:pt x="1318" y="1408"/>
                    <a:pt x="1669" y="1132"/>
                    <a:pt x="1669" y="704"/>
                  </a:cubicBezTo>
                  <a:cubicBezTo>
                    <a:pt x="1669" y="322"/>
                    <a:pt x="1365" y="1"/>
                    <a:pt x="1019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676381" y="2759466"/>
              <a:ext cx="35662" cy="30025"/>
            </a:xfrm>
            <a:custGeom>
              <a:rect b="b" l="l" r="r" t="t"/>
              <a:pathLst>
                <a:path extrusionOk="0" h="1405" w="1669">
                  <a:moveTo>
                    <a:pt x="968" y="0"/>
                  </a:moveTo>
                  <a:cubicBezTo>
                    <a:pt x="335" y="0"/>
                    <a:pt x="1" y="767"/>
                    <a:pt x="435" y="1201"/>
                  </a:cubicBezTo>
                  <a:cubicBezTo>
                    <a:pt x="586" y="1341"/>
                    <a:pt x="769" y="1405"/>
                    <a:pt x="947" y="1405"/>
                  </a:cubicBezTo>
                  <a:cubicBezTo>
                    <a:pt x="1318" y="1405"/>
                    <a:pt x="1669" y="1129"/>
                    <a:pt x="1669" y="701"/>
                  </a:cubicBezTo>
                  <a:cubicBezTo>
                    <a:pt x="1669" y="300"/>
                    <a:pt x="1335" y="0"/>
                    <a:pt x="96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304314" y="2843582"/>
              <a:ext cx="399871" cy="135464"/>
            </a:xfrm>
            <a:custGeom>
              <a:rect b="b" l="l" r="r" t="t"/>
              <a:pathLst>
                <a:path extrusionOk="0" h="6339" w="18714">
                  <a:moveTo>
                    <a:pt x="1" y="0"/>
                  </a:moveTo>
                  <a:lnTo>
                    <a:pt x="801" y="6305"/>
                  </a:lnTo>
                  <a:lnTo>
                    <a:pt x="17913" y="633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04314" y="2843582"/>
              <a:ext cx="399871" cy="65606"/>
            </a:xfrm>
            <a:custGeom>
              <a:rect b="b" l="l" r="r" t="t"/>
              <a:pathLst>
                <a:path extrusionOk="0" h="3070" w="18714">
                  <a:moveTo>
                    <a:pt x="1" y="0"/>
                  </a:moveTo>
                  <a:lnTo>
                    <a:pt x="301" y="2402"/>
                  </a:lnTo>
                  <a:lnTo>
                    <a:pt x="18347" y="3069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688832" y="3543842"/>
              <a:ext cx="151132" cy="129438"/>
            </a:xfrm>
            <a:custGeom>
              <a:rect b="b" l="l" r="r" t="t"/>
              <a:pathLst>
                <a:path extrusionOk="0" h="6057" w="7073">
                  <a:moveTo>
                    <a:pt x="4070" y="1"/>
                  </a:moveTo>
                  <a:cubicBezTo>
                    <a:pt x="1368" y="1"/>
                    <a:pt x="1" y="3236"/>
                    <a:pt x="1935" y="5171"/>
                  </a:cubicBezTo>
                  <a:cubicBezTo>
                    <a:pt x="2548" y="5783"/>
                    <a:pt x="3298" y="6057"/>
                    <a:pt x="4035" y="6057"/>
                  </a:cubicBezTo>
                  <a:cubicBezTo>
                    <a:pt x="5585" y="6057"/>
                    <a:pt x="7072" y="4845"/>
                    <a:pt x="7072" y="3036"/>
                  </a:cubicBezTo>
                  <a:cubicBezTo>
                    <a:pt x="7072" y="1335"/>
                    <a:pt x="5738" y="1"/>
                    <a:pt x="407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855634" y="3453315"/>
              <a:ext cx="62735" cy="62742"/>
            </a:xfrm>
            <a:custGeom>
              <a:rect b="b" l="l" r="r" t="t"/>
              <a:pathLst>
                <a:path extrusionOk="0" h="2936" w="2936">
                  <a:moveTo>
                    <a:pt x="1468" y="0"/>
                  </a:moveTo>
                  <a:cubicBezTo>
                    <a:pt x="667" y="0"/>
                    <a:pt x="0" y="667"/>
                    <a:pt x="0" y="1468"/>
                  </a:cubicBezTo>
                  <a:cubicBezTo>
                    <a:pt x="0" y="2302"/>
                    <a:pt x="667" y="2936"/>
                    <a:pt x="1468" y="2936"/>
                  </a:cubicBezTo>
                  <a:cubicBezTo>
                    <a:pt x="2302" y="2936"/>
                    <a:pt x="2936" y="2302"/>
                    <a:pt x="2936" y="1468"/>
                  </a:cubicBezTo>
                  <a:cubicBezTo>
                    <a:pt x="2936" y="667"/>
                    <a:pt x="2302" y="0"/>
                    <a:pt x="146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3056311" y="3574274"/>
              <a:ext cx="73440" cy="63212"/>
            </a:xfrm>
            <a:custGeom>
              <a:rect b="b" l="l" r="r" t="t"/>
              <a:pathLst>
                <a:path extrusionOk="0" h="2958" w="3437">
                  <a:moveTo>
                    <a:pt x="1968" y="0"/>
                  </a:moveTo>
                  <a:cubicBezTo>
                    <a:pt x="634" y="0"/>
                    <a:pt x="0" y="1601"/>
                    <a:pt x="901" y="2535"/>
                  </a:cubicBezTo>
                  <a:cubicBezTo>
                    <a:pt x="1203" y="2826"/>
                    <a:pt x="1574" y="2957"/>
                    <a:pt x="1938" y="2957"/>
                  </a:cubicBezTo>
                  <a:cubicBezTo>
                    <a:pt x="2702" y="2957"/>
                    <a:pt x="3436" y="2382"/>
                    <a:pt x="3436" y="1501"/>
                  </a:cubicBezTo>
                  <a:cubicBezTo>
                    <a:pt x="3436" y="667"/>
                    <a:pt x="2769" y="0"/>
                    <a:pt x="196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3520997" y="3869438"/>
              <a:ext cx="73419" cy="63212"/>
            </a:xfrm>
            <a:custGeom>
              <a:rect b="b" l="l" r="r" t="t"/>
              <a:pathLst>
                <a:path extrusionOk="0" h="2958" w="3436">
                  <a:moveTo>
                    <a:pt x="1968" y="0"/>
                  </a:moveTo>
                  <a:cubicBezTo>
                    <a:pt x="667" y="0"/>
                    <a:pt x="0" y="1601"/>
                    <a:pt x="934" y="2535"/>
                  </a:cubicBezTo>
                  <a:cubicBezTo>
                    <a:pt x="1225" y="2826"/>
                    <a:pt x="1589" y="2957"/>
                    <a:pt x="1948" y="2957"/>
                  </a:cubicBezTo>
                  <a:cubicBezTo>
                    <a:pt x="2702" y="2957"/>
                    <a:pt x="3436" y="2382"/>
                    <a:pt x="3436" y="1501"/>
                  </a:cubicBezTo>
                  <a:cubicBezTo>
                    <a:pt x="3436" y="667"/>
                    <a:pt x="2769" y="0"/>
                    <a:pt x="196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1284303" y="2987679"/>
              <a:ext cx="2426963" cy="1044331"/>
            </a:xfrm>
            <a:custGeom>
              <a:rect b="b" l="l" r="r" t="t"/>
              <a:pathLst>
                <a:path extrusionOk="0" h="48869" w="113582">
                  <a:moveTo>
                    <a:pt x="52271" y="1"/>
                  </a:moveTo>
                  <a:lnTo>
                    <a:pt x="50603" y="23051"/>
                  </a:lnTo>
                  <a:cubicBezTo>
                    <a:pt x="50403" y="22984"/>
                    <a:pt x="50170" y="22917"/>
                    <a:pt x="49936" y="22917"/>
                  </a:cubicBezTo>
                  <a:cubicBezTo>
                    <a:pt x="49269" y="22917"/>
                    <a:pt x="48669" y="23284"/>
                    <a:pt x="48368" y="23884"/>
                  </a:cubicBezTo>
                  <a:cubicBezTo>
                    <a:pt x="46642" y="22399"/>
                    <a:pt x="44631" y="21732"/>
                    <a:pt x="42663" y="21732"/>
                  </a:cubicBezTo>
                  <a:cubicBezTo>
                    <a:pt x="38094" y="21732"/>
                    <a:pt x="33758" y="25330"/>
                    <a:pt x="33758" y="30623"/>
                  </a:cubicBezTo>
                  <a:cubicBezTo>
                    <a:pt x="33758" y="31123"/>
                    <a:pt x="33791" y="31623"/>
                    <a:pt x="33891" y="32157"/>
                  </a:cubicBezTo>
                  <a:cubicBezTo>
                    <a:pt x="33466" y="32071"/>
                    <a:pt x="33039" y="32029"/>
                    <a:pt x="32615" y="32029"/>
                  </a:cubicBezTo>
                  <a:cubicBezTo>
                    <a:pt x="30417" y="32029"/>
                    <a:pt x="28323" y="33157"/>
                    <a:pt x="27120" y="35059"/>
                  </a:cubicBezTo>
                  <a:cubicBezTo>
                    <a:pt x="26321" y="33026"/>
                    <a:pt x="24562" y="32087"/>
                    <a:pt x="22808" y="32087"/>
                  </a:cubicBezTo>
                  <a:cubicBezTo>
                    <a:pt x="20532" y="32087"/>
                    <a:pt x="18264" y="33668"/>
                    <a:pt x="18113" y="36493"/>
                  </a:cubicBezTo>
                  <a:cubicBezTo>
                    <a:pt x="17213" y="36026"/>
                    <a:pt x="16212" y="35793"/>
                    <a:pt x="15211" y="35793"/>
                  </a:cubicBezTo>
                  <a:cubicBezTo>
                    <a:pt x="11609" y="35793"/>
                    <a:pt x="8673" y="38728"/>
                    <a:pt x="8673" y="42364"/>
                  </a:cubicBezTo>
                  <a:cubicBezTo>
                    <a:pt x="8673" y="42564"/>
                    <a:pt x="8707" y="42798"/>
                    <a:pt x="8707" y="42998"/>
                  </a:cubicBezTo>
                  <a:lnTo>
                    <a:pt x="8673" y="42998"/>
                  </a:lnTo>
                  <a:cubicBezTo>
                    <a:pt x="7964" y="42267"/>
                    <a:pt x="7083" y="41939"/>
                    <a:pt x="6218" y="41939"/>
                  </a:cubicBezTo>
                  <a:cubicBezTo>
                    <a:pt x="4442" y="41939"/>
                    <a:pt x="2736" y="43324"/>
                    <a:pt x="2736" y="45433"/>
                  </a:cubicBezTo>
                  <a:cubicBezTo>
                    <a:pt x="2602" y="45366"/>
                    <a:pt x="2469" y="45366"/>
                    <a:pt x="2335" y="45366"/>
                  </a:cubicBezTo>
                  <a:cubicBezTo>
                    <a:pt x="0" y="45366"/>
                    <a:pt x="0" y="48869"/>
                    <a:pt x="2335" y="48869"/>
                  </a:cubicBezTo>
                  <a:lnTo>
                    <a:pt x="111847" y="48869"/>
                  </a:lnTo>
                  <a:cubicBezTo>
                    <a:pt x="112814" y="48869"/>
                    <a:pt x="113582" y="48102"/>
                    <a:pt x="113582" y="47134"/>
                  </a:cubicBezTo>
                  <a:cubicBezTo>
                    <a:pt x="113582" y="46187"/>
                    <a:pt x="112845" y="45399"/>
                    <a:pt x="111905" y="45399"/>
                  </a:cubicBezTo>
                  <a:cubicBezTo>
                    <a:pt x="111886" y="45399"/>
                    <a:pt x="111866" y="45399"/>
                    <a:pt x="111847" y="45400"/>
                  </a:cubicBezTo>
                  <a:cubicBezTo>
                    <a:pt x="111798" y="45390"/>
                    <a:pt x="111752" y="45386"/>
                    <a:pt x="111708" y="45386"/>
                  </a:cubicBezTo>
                  <a:cubicBezTo>
                    <a:pt x="111602" y="45386"/>
                    <a:pt x="111508" y="45410"/>
                    <a:pt x="111413" y="45433"/>
                  </a:cubicBezTo>
                  <a:cubicBezTo>
                    <a:pt x="111436" y="43341"/>
                    <a:pt x="109728" y="41946"/>
                    <a:pt x="107949" y="41946"/>
                  </a:cubicBezTo>
                  <a:cubicBezTo>
                    <a:pt x="107090" y="41946"/>
                    <a:pt x="106215" y="42271"/>
                    <a:pt x="105509" y="42998"/>
                  </a:cubicBezTo>
                  <a:lnTo>
                    <a:pt x="105476" y="42998"/>
                  </a:lnTo>
                  <a:cubicBezTo>
                    <a:pt x="105509" y="42765"/>
                    <a:pt x="105509" y="42564"/>
                    <a:pt x="105509" y="42331"/>
                  </a:cubicBezTo>
                  <a:cubicBezTo>
                    <a:pt x="105509" y="38716"/>
                    <a:pt x="102607" y="35793"/>
                    <a:pt x="98999" y="35793"/>
                  </a:cubicBezTo>
                  <a:cubicBezTo>
                    <a:pt x="98979" y="35793"/>
                    <a:pt x="98958" y="35793"/>
                    <a:pt x="98938" y="35793"/>
                  </a:cubicBezTo>
                  <a:cubicBezTo>
                    <a:pt x="97937" y="35793"/>
                    <a:pt x="96936" y="36026"/>
                    <a:pt x="96069" y="36460"/>
                  </a:cubicBezTo>
                  <a:cubicBezTo>
                    <a:pt x="95900" y="33635"/>
                    <a:pt x="93624" y="32054"/>
                    <a:pt x="91350" y="32054"/>
                  </a:cubicBezTo>
                  <a:cubicBezTo>
                    <a:pt x="89598" y="32054"/>
                    <a:pt x="87847" y="32993"/>
                    <a:pt x="87063" y="35026"/>
                  </a:cubicBezTo>
                  <a:cubicBezTo>
                    <a:pt x="85862" y="33124"/>
                    <a:pt x="83760" y="31990"/>
                    <a:pt x="81525" y="31990"/>
                  </a:cubicBezTo>
                  <a:cubicBezTo>
                    <a:pt x="81092" y="31990"/>
                    <a:pt x="80658" y="32024"/>
                    <a:pt x="80258" y="32090"/>
                  </a:cubicBezTo>
                  <a:cubicBezTo>
                    <a:pt x="81293" y="26193"/>
                    <a:pt x="76578" y="21702"/>
                    <a:pt x="71504" y="21702"/>
                  </a:cubicBezTo>
                  <a:cubicBezTo>
                    <a:pt x="69547" y="21702"/>
                    <a:pt x="67536" y="22371"/>
                    <a:pt x="65781" y="23884"/>
                  </a:cubicBezTo>
                  <a:cubicBezTo>
                    <a:pt x="65481" y="23284"/>
                    <a:pt x="64880" y="22917"/>
                    <a:pt x="64213" y="22917"/>
                  </a:cubicBezTo>
                  <a:cubicBezTo>
                    <a:pt x="63979" y="22917"/>
                    <a:pt x="63746" y="22950"/>
                    <a:pt x="63546" y="23051"/>
                  </a:cubicBezTo>
                  <a:lnTo>
                    <a:pt x="6191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999279" y="3616332"/>
              <a:ext cx="119060" cy="120484"/>
            </a:xfrm>
            <a:custGeom>
              <a:rect b="b" l="l" r="r" t="t"/>
              <a:pathLst>
                <a:path extrusionOk="0" h="5638" w="5572">
                  <a:moveTo>
                    <a:pt x="2803" y="0"/>
                  </a:moveTo>
                  <a:lnTo>
                    <a:pt x="2269" y="2269"/>
                  </a:lnTo>
                  <a:lnTo>
                    <a:pt x="1" y="2802"/>
                  </a:lnTo>
                  <a:lnTo>
                    <a:pt x="2269" y="3236"/>
                  </a:lnTo>
                  <a:lnTo>
                    <a:pt x="2803" y="5638"/>
                  </a:lnTo>
                  <a:lnTo>
                    <a:pt x="3303" y="3236"/>
                  </a:lnTo>
                  <a:lnTo>
                    <a:pt x="5571" y="2802"/>
                  </a:lnTo>
                  <a:lnTo>
                    <a:pt x="3303" y="2269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2525990" y="3205007"/>
              <a:ext cx="119060" cy="120484"/>
            </a:xfrm>
            <a:custGeom>
              <a:rect b="b" l="l" r="r" t="t"/>
              <a:pathLst>
                <a:path extrusionOk="0" h="5638" w="5572">
                  <a:moveTo>
                    <a:pt x="2803" y="0"/>
                  </a:moveTo>
                  <a:lnTo>
                    <a:pt x="2269" y="2269"/>
                  </a:lnTo>
                  <a:lnTo>
                    <a:pt x="1" y="2802"/>
                  </a:lnTo>
                  <a:lnTo>
                    <a:pt x="2269" y="3236"/>
                  </a:lnTo>
                  <a:lnTo>
                    <a:pt x="2803" y="5638"/>
                  </a:lnTo>
                  <a:lnTo>
                    <a:pt x="3303" y="3236"/>
                  </a:lnTo>
                  <a:lnTo>
                    <a:pt x="5571" y="2802"/>
                  </a:lnTo>
                  <a:lnTo>
                    <a:pt x="3303" y="2269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334997" y="3825916"/>
              <a:ext cx="66325" cy="67743"/>
            </a:xfrm>
            <a:custGeom>
              <a:rect b="b" l="l" r="r" t="t"/>
              <a:pathLst>
                <a:path extrusionOk="0" h="3170" w="3104">
                  <a:moveTo>
                    <a:pt x="1535" y="0"/>
                  </a:moveTo>
                  <a:lnTo>
                    <a:pt x="1269" y="1268"/>
                  </a:lnTo>
                  <a:lnTo>
                    <a:pt x="1" y="1568"/>
                  </a:lnTo>
                  <a:lnTo>
                    <a:pt x="1269" y="1802"/>
                  </a:lnTo>
                  <a:lnTo>
                    <a:pt x="1535" y="3169"/>
                  </a:lnTo>
                  <a:lnTo>
                    <a:pt x="1836" y="1802"/>
                  </a:lnTo>
                  <a:lnTo>
                    <a:pt x="3103" y="1568"/>
                  </a:lnTo>
                  <a:lnTo>
                    <a:pt x="1836" y="1268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3"/>
            <p:cNvSpPr/>
            <p:nvPr/>
          </p:nvSpPr>
          <p:spPr>
            <a:xfrm>
              <a:off x="2679949" y="3902894"/>
              <a:ext cx="67030" cy="67038"/>
            </a:xfrm>
            <a:custGeom>
              <a:rect b="b" l="l" r="r" t="t"/>
              <a:pathLst>
                <a:path extrusionOk="0" h="3137" w="3137">
                  <a:moveTo>
                    <a:pt x="1569" y="1"/>
                  </a:moveTo>
                  <a:lnTo>
                    <a:pt x="1268" y="1269"/>
                  </a:lnTo>
                  <a:lnTo>
                    <a:pt x="1" y="1569"/>
                  </a:lnTo>
                  <a:lnTo>
                    <a:pt x="1268" y="1802"/>
                  </a:lnTo>
                  <a:lnTo>
                    <a:pt x="1569" y="3137"/>
                  </a:lnTo>
                  <a:lnTo>
                    <a:pt x="1835" y="1802"/>
                  </a:lnTo>
                  <a:lnTo>
                    <a:pt x="3136" y="1569"/>
                  </a:lnTo>
                  <a:lnTo>
                    <a:pt x="1869" y="1269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481095" y="3152968"/>
              <a:ext cx="66303" cy="67743"/>
            </a:xfrm>
            <a:custGeom>
              <a:rect b="b" l="l" r="r" t="t"/>
              <a:pathLst>
                <a:path extrusionOk="0" h="3170" w="3103">
                  <a:moveTo>
                    <a:pt x="1568" y="0"/>
                  </a:moveTo>
                  <a:lnTo>
                    <a:pt x="1268" y="1268"/>
                  </a:lnTo>
                  <a:lnTo>
                    <a:pt x="0" y="1601"/>
                  </a:lnTo>
                  <a:lnTo>
                    <a:pt x="1268" y="1835"/>
                  </a:lnTo>
                  <a:lnTo>
                    <a:pt x="1568" y="3169"/>
                  </a:lnTo>
                  <a:lnTo>
                    <a:pt x="1835" y="1835"/>
                  </a:lnTo>
                  <a:lnTo>
                    <a:pt x="3102" y="1601"/>
                  </a:lnTo>
                  <a:lnTo>
                    <a:pt x="1835" y="126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3290752" y="3929319"/>
              <a:ext cx="19273" cy="15707"/>
            </a:xfrm>
            <a:custGeom>
              <a:rect b="b" l="l" r="r" t="t"/>
              <a:pathLst>
                <a:path extrusionOk="0" h="735" w="902">
                  <a:moveTo>
                    <a:pt x="434" y="0"/>
                  </a:moveTo>
                  <a:cubicBezTo>
                    <a:pt x="1" y="67"/>
                    <a:pt x="1" y="701"/>
                    <a:pt x="434" y="734"/>
                  </a:cubicBezTo>
                  <a:cubicBezTo>
                    <a:pt x="901" y="701"/>
                    <a:pt x="901" y="67"/>
                    <a:pt x="43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2433337" y="3087381"/>
              <a:ext cx="18547" cy="15707"/>
            </a:xfrm>
            <a:custGeom>
              <a:rect b="b" l="l" r="r" t="t"/>
              <a:pathLst>
                <a:path extrusionOk="0" h="735" w="868">
                  <a:moveTo>
                    <a:pt x="434" y="0"/>
                  </a:moveTo>
                  <a:cubicBezTo>
                    <a:pt x="0" y="67"/>
                    <a:pt x="0" y="701"/>
                    <a:pt x="434" y="734"/>
                  </a:cubicBezTo>
                  <a:cubicBezTo>
                    <a:pt x="867" y="701"/>
                    <a:pt x="867" y="67"/>
                    <a:pt x="43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2260125" y="3851583"/>
              <a:ext cx="18547" cy="15707"/>
            </a:xfrm>
            <a:custGeom>
              <a:rect b="b" l="l" r="r" t="t"/>
              <a:pathLst>
                <a:path extrusionOk="0" h="735" w="868">
                  <a:moveTo>
                    <a:pt x="434" y="0"/>
                  </a:moveTo>
                  <a:cubicBezTo>
                    <a:pt x="0" y="67"/>
                    <a:pt x="0" y="701"/>
                    <a:pt x="434" y="734"/>
                  </a:cubicBezTo>
                  <a:cubicBezTo>
                    <a:pt x="868" y="701"/>
                    <a:pt x="868" y="67"/>
                    <a:pt x="43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3261597" y="3780289"/>
              <a:ext cx="12842" cy="10706"/>
            </a:xfrm>
            <a:custGeom>
              <a:rect b="b" l="l" r="r" t="t"/>
              <a:pathLst>
                <a:path extrusionOk="0" h="501" w="601">
                  <a:moveTo>
                    <a:pt x="300" y="1"/>
                  </a:moveTo>
                  <a:cubicBezTo>
                    <a:pt x="0" y="34"/>
                    <a:pt x="0" y="468"/>
                    <a:pt x="300" y="501"/>
                  </a:cubicBezTo>
                  <a:cubicBezTo>
                    <a:pt x="601" y="468"/>
                    <a:pt x="601" y="34"/>
                    <a:pt x="30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2571612" y="3696173"/>
              <a:ext cx="14979" cy="11433"/>
            </a:xfrm>
            <a:custGeom>
              <a:rect b="b" l="l" r="r" t="t"/>
              <a:pathLst>
                <a:path extrusionOk="0" h="535" w="701">
                  <a:moveTo>
                    <a:pt x="334" y="0"/>
                  </a:moveTo>
                  <a:cubicBezTo>
                    <a:pt x="0" y="0"/>
                    <a:pt x="0" y="534"/>
                    <a:pt x="334" y="534"/>
                  </a:cubicBezTo>
                  <a:cubicBezTo>
                    <a:pt x="701" y="534"/>
                    <a:pt x="701" y="0"/>
                    <a:pt x="33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2123359" y="3558097"/>
              <a:ext cx="13568" cy="11433"/>
            </a:xfrm>
            <a:custGeom>
              <a:rect b="b" l="l" r="r" t="t"/>
              <a:pathLst>
                <a:path extrusionOk="0" h="535" w="635">
                  <a:moveTo>
                    <a:pt x="335" y="1"/>
                  </a:moveTo>
                  <a:cubicBezTo>
                    <a:pt x="1" y="34"/>
                    <a:pt x="1" y="501"/>
                    <a:pt x="335" y="534"/>
                  </a:cubicBezTo>
                  <a:cubicBezTo>
                    <a:pt x="635" y="501"/>
                    <a:pt x="635" y="34"/>
                    <a:pt x="33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3"/>
            <p:cNvSpPr/>
            <p:nvPr/>
          </p:nvSpPr>
          <p:spPr>
            <a:xfrm>
              <a:off x="2917309" y="3609921"/>
              <a:ext cx="40662" cy="30666"/>
            </a:xfrm>
            <a:custGeom>
              <a:rect b="b" l="l" r="r" t="t"/>
              <a:pathLst>
                <a:path extrusionOk="0" h="1435" w="1903">
                  <a:moveTo>
                    <a:pt x="935" y="0"/>
                  </a:moveTo>
                  <a:cubicBezTo>
                    <a:pt x="1" y="0"/>
                    <a:pt x="1" y="1435"/>
                    <a:pt x="935" y="1435"/>
                  </a:cubicBezTo>
                  <a:cubicBezTo>
                    <a:pt x="1902" y="1401"/>
                    <a:pt x="1902" y="0"/>
                    <a:pt x="93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2125397" y="3535785"/>
              <a:ext cx="40662" cy="30666"/>
            </a:xfrm>
            <a:custGeom>
              <a:rect b="b" l="l" r="r" t="t"/>
              <a:pathLst>
                <a:path extrusionOk="0" h="1435" w="1903">
                  <a:moveTo>
                    <a:pt x="968" y="0"/>
                  </a:moveTo>
                  <a:cubicBezTo>
                    <a:pt x="1" y="0"/>
                    <a:pt x="1" y="1434"/>
                    <a:pt x="968" y="1434"/>
                  </a:cubicBezTo>
                  <a:cubicBezTo>
                    <a:pt x="1902" y="1434"/>
                    <a:pt x="1902" y="0"/>
                    <a:pt x="968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1353155" y="3886561"/>
              <a:ext cx="665664" cy="595023"/>
            </a:xfrm>
            <a:custGeom>
              <a:rect b="b" l="l" r="r" t="t"/>
              <a:pathLst>
                <a:path extrusionOk="0" h="24183" w="27054">
                  <a:moveTo>
                    <a:pt x="1135" y="1"/>
                  </a:moveTo>
                  <a:lnTo>
                    <a:pt x="1" y="12376"/>
                  </a:lnTo>
                  <a:lnTo>
                    <a:pt x="1" y="12743"/>
                  </a:lnTo>
                  <a:cubicBezTo>
                    <a:pt x="1" y="13644"/>
                    <a:pt x="34" y="14545"/>
                    <a:pt x="34" y="15412"/>
                  </a:cubicBezTo>
                  <a:lnTo>
                    <a:pt x="34" y="15545"/>
                  </a:lnTo>
                  <a:cubicBezTo>
                    <a:pt x="101" y="19748"/>
                    <a:pt x="268" y="23251"/>
                    <a:pt x="601" y="23451"/>
                  </a:cubicBezTo>
                  <a:cubicBezTo>
                    <a:pt x="1277" y="23901"/>
                    <a:pt x="14880" y="24183"/>
                    <a:pt x="21992" y="24183"/>
                  </a:cubicBezTo>
                  <a:cubicBezTo>
                    <a:pt x="24362" y="24183"/>
                    <a:pt x="26011" y="24151"/>
                    <a:pt x="26220" y="24085"/>
                  </a:cubicBezTo>
                  <a:cubicBezTo>
                    <a:pt x="27053" y="23818"/>
                    <a:pt x="26386" y="21416"/>
                    <a:pt x="25452" y="20649"/>
                  </a:cubicBezTo>
                  <a:cubicBezTo>
                    <a:pt x="24552" y="19915"/>
                    <a:pt x="15445" y="15712"/>
                    <a:pt x="15445" y="15712"/>
                  </a:cubicBezTo>
                  <a:lnTo>
                    <a:pt x="15445" y="15445"/>
                  </a:lnTo>
                  <a:lnTo>
                    <a:pt x="15545" y="12910"/>
                  </a:lnTo>
                  <a:lnTo>
                    <a:pt x="15545" y="12410"/>
                  </a:lnTo>
                  <a:lnTo>
                    <a:pt x="17113" y="134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353155" y="4191058"/>
              <a:ext cx="665664" cy="290511"/>
            </a:xfrm>
            <a:custGeom>
              <a:rect b="b" l="l" r="r" t="t"/>
              <a:pathLst>
                <a:path extrusionOk="0" h="11807" w="27054">
                  <a:moveTo>
                    <a:pt x="1" y="0"/>
                  </a:moveTo>
                  <a:lnTo>
                    <a:pt x="1" y="367"/>
                  </a:lnTo>
                  <a:cubicBezTo>
                    <a:pt x="1" y="1268"/>
                    <a:pt x="34" y="2169"/>
                    <a:pt x="34" y="3036"/>
                  </a:cubicBezTo>
                  <a:lnTo>
                    <a:pt x="34" y="3169"/>
                  </a:lnTo>
                  <a:cubicBezTo>
                    <a:pt x="101" y="7372"/>
                    <a:pt x="268" y="10875"/>
                    <a:pt x="601" y="11075"/>
                  </a:cubicBezTo>
                  <a:cubicBezTo>
                    <a:pt x="1277" y="11525"/>
                    <a:pt x="14880" y="11807"/>
                    <a:pt x="21992" y="11807"/>
                  </a:cubicBezTo>
                  <a:cubicBezTo>
                    <a:pt x="24362" y="11807"/>
                    <a:pt x="26011" y="11775"/>
                    <a:pt x="26220" y="11709"/>
                  </a:cubicBezTo>
                  <a:cubicBezTo>
                    <a:pt x="27053" y="11442"/>
                    <a:pt x="26386" y="9040"/>
                    <a:pt x="25452" y="8273"/>
                  </a:cubicBezTo>
                  <a:cubicBezTo>
                    <a:pt x="24552" y="7539"/>
                    <a:pt x="15445" y="3336"/>
                    <a:pt x="15445" y="3336"/>
                  </a:cubicBezTo>
                  <a:lnTo>
                    <a:pt x="15445" y="3069"/>
                  </a:lnTo>
                  <a:lnTo>
                    <a:pt x="15545" y="534"/>
                  </a:lnTo>
                  <a:lnTo>
                    <a:pt x="15545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353991" y="4265731"/>
              <a:ext cx="664827" cy="215884"/>
            </a:xfrm>
            <a:custGeom>
              <a:rect b="b" l="l" r="r" t="t"/>
              <a:pathLst>
                <a:path extrusionOk="0" h="8774" w="27020">
                  <a:moveTo>
                    <a:pt x="0" y="1"/>
                  </a:moveTo>
                  <a:lnTo>
                    <a:pt x="0" y="134"/>
                  </a:lnTo>
                  <a:lnTo>
                    <a:pt x="0" y="334"/>
                  </a:lnTo>
                  <a:cubicBezTo>
                    <a:pt x="67" y="4437"/>
                    <a:pt x="234" y="7840"/>
                    <a:pt x="567" y="8040"/>
                  </a:cubicBezTo>
                  <a:cubicBezTo>
                    <a:pt x="901" y="8273"/>
                    <a:pt x="4637" y="8474"/>
                    <a:pt x="9173" y="8607"/>
                  </a:cubicBezTo>
                  <a:cubicBezTo>
                    <a:pt x="10374" y="8640"/>
                    <a:pt x="11642" y="8640"/>
                    <a:pt x="12909" y="8674"/>
                  </a:cubicBezTo>
                  <a:cubicBezTo>
                    <a:pt x="16095" y="8740"/>
                    <a:pt x="19306" y="8774"/>
                    <a:pt x="21774" y="8774"/>
                  </a:cubicBezTo>
                  <a:cubicBezTo>
                    <a:pt x="24242" y="8774"/>
                    <a:pt x="25969" y="8740"/>
                    <a:pt x="26186" y="8674"/>
                  </a:cubicBezTo>
                  <a:cubicBezTo>
                    <a:pt x="27019" y="8407"/>
                    <a:pt x="26319" y="6005"/>
                    <a:pt x="25385" y="5271"/>
                  </a:cubicBezTo>
                  <a:cubicBezTo>
                    <a:pt x="24484" y="4504"/>
                    <a:pt x="15378" y="301"/>
                    <a:pt x="15378" y="301"/>
                  </a:cubicBezTo>
                  <a:lnTo>
                    <a:pt x="15378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395030" y="4449792"/>
              <a:ext cx="599156" cy="8513"/>
            </a:xfrm>
            <a:custGeom>
              <a:rect b="b" l="l" r="r" t="t"/>
              <a:pathLst>
                <a:path extrusionOk="0" h="346" w="24351">
                  <a:moveTo>
                    <a:pt x="4813" y="1"/>
                  </a:moveTo>
                  <a:cubicBezTo>
                    <a:pt x="2711" y="1"/>
                    <a:pt x="986" y="18"/>
                    <a:pt x="0" y="59"/>
                  </a:cubicBezTo>
                  <a:cubicBezTo>
                    <a:pt x="3186" y="244"/>
                    <a:pt x="14125" y="346"/>
                    <a:pt x="20476" y="346"/>
                  </a:cubicBezTo>
                  <a:cubicBezTo>
                    <a:pt x="22106" y="346"/>
                    <a:pt x="23433" y="339"/>
                    <a:pt x="24251" y="325"/>
                  </a:cubicBezTo>
                  <a:cubicBezTo>
                    <a:pt x="24351" y="325"/>
                    <a:pt x="24351" y="259"/>
                    <a:pt x="24251" y="259"/>
                  </a:cubicBezTo>
                  <a:cubicBezTo>
                    <a:pt x="21208" y="158"/>
                    <a:pt x="11248" y="1"/>
                    <a:pt x="48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1657135" y="4265116"/>
              <a:ext cx="121180" cy="30412"/>
            </a:xfrm>
            <a:custGeom>
              <a:rect b="b" l="l" r="r" t="t"/>
              <a:pathLst>
                <a:path extrusionOk="0" h="1236" w="4925">
                  <a:moveTo>
                    <a:pt x="3453" y="0"/>
                  </a:moveTo>
                  <a:cubicBezTo>
                    <a:pt x="2214" y="0"/>
                    <a:pt x="930" y="324"/>
                    <a:pt x="55" y="1127"/>
                  </a:cubicBezTo>
                  <a:cubicBezTo>
                    <a:pt x="0" y="1181"/>
                    <a:pt x="35" y="1236"/>
                    <a:pt x="85" y="1236"/>
                  </a:cubicBezTo>
                  <a:cubicBezTo>
                    <a:pt x="97" y="1236"/>
                    <a:pt x="109" y="1233"/>
                    <a:pt x="121" y="1227"/>
                  </a:cubicBezTo>
                  <a:cubicBezTo>
                    <a:pt x="1622" y="760"/>
                    <a:pt x="3190" y="460"/>
                    <a:pt x="4791" y="326"/>
                  </a:cubicBezTo>
                  <a:cubicBezTo>
                    <a:pt x="4925" y="326"/>
                    <a:pt x="4925" y="126"/>
                    <a:pt x="4791" y="126"/>
                  </a:cubicBezTo>
                  <a:cubicBezTo>
                    <a:pt x="4367" y="45"/>
                    <a:pt x="3913" y="0"/>
                    <a:pt x="3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1685035" y="4282363"/>
              <a:ext cx="121180" cy="30412"/>
            </a:xfrm>
            <a:custGeom>
              <a:rect b="b" l="l" r="r" t="t"/>
              <a:pathLst>
                <a:path extrusionOk="0" h="1236" w="4925">
                  <a:moveTo>
                    <a:pt x="3464" y="0"/>
                  </a:moveTo>
                  <a:cubicBezTo>
                    <a:pt x="2221" y="0"/>
                    <a:pt x="933" y="330"/>
                    <a:pt x="55" y="1160"/>
                  </a:cubicBezTo>
                  <a:cubicBezTo>
                    <a:pt x="1" y="1187"/>
                    <a:pt x="34" y="1235"/>
                    <a:pt x="84" y="1235"/>
                  </a:cubicBezTo>
                  <a:cubicBezTo>
                    <a:pt x="96" y="1235"/>
                    <a:pt x="109" y="1233"/>
                    <a:pt x="122" y="1226"/>
                  </a:cubicBezTo>
                  <a:cubicBezTo>
                    <a:pt x="1623" y="759"/>
                    <a:pt x="3190" y="459"/>
                    <a:pt x="4792" y="326"/>
                  </a:cubicBezTo>
                  <a:cubicBezTo>
                    <a:pt x="4925" y="326"/>
                    <a:pt x="4925" y="125"/>
                    <a:pt x="4792" y="125"/>
                  </a:cubicBezTo>
                  <a:cubicBezTo>
                    <a:pt x="4370" y="45"/>
                    <a:pt x="3920" y="0"/>
                    <a:pt x="34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1712936" y="4299585"/>
              <a:ext cx="121204" cy="30412"/>
            </a:xfrm>
            <a:custGeom>
              <a:rect b="b" l="l" r="r" t="t"/>
              <a:pathLst>
                <a:path extrusionOk="0" h="1236" w="4926">
                  <a:moveTo>
                    <a:pt x="3464" y="1"/>
                  </a:moveTo>
                  <a:cubicBezTo>
                    <a:pt x="2222" y="1"/>
                    <a:pt x="933" y="331"/>
                    <a:pt x="55" y="1160"/>
                  </a:cubicBezTo>
                  <a:cubicBezTo>
                    <a:pt x="1" y="1187"/>
                    <a:pt x="34" y="1236"/>
                    <a:pt x="84" y="1236"/>
                  </a:cubicBezTo>
                  <a:cubicBezTo>
                    <a:pt x="96" y="1236"/>
                    <a:pt x="109" y="1233"/>
                    <a:pt x="122" y="1227"/>
                  </a:cubicBezTo>
                  <a:cubicBezTo>
                    <a:pt x="1623" y="760"/>
                    <a:pt x="3191" y="460"/>
                    <a:pt x="4792" y="326"/>
                  </a:cubicBezTo>
                  <a:cubicBezTo>
                    <a:pt x="4925" y="326"/>
                    <a:pt x="4925" y="126"/>
                    <a:pt x="4792" y="126"/>
                  </a:cubicBezTo>
                  <a:cubicBezTo>
                    <a:pt x="4370" y="45"/>
                    <a:pt x="3920" y="1"/>
                    <a:pt x="3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1353991" y="4265731"/>
              <a:ext cx="317651" cy="213424"/>
            </a:xfrm>
            <a:custGeom>
              <a:rect b="b" l="l" r="r" t="t"/>
              <a:pathLst>
                <a:path extrusionOk="0" h="8674" w="12910">
                  <a:moveTo>
                    <a:pt x="0" y="1"/>
                  </a:moveTo>
                  <a:lnTo>
                    <a:pt x="0" y="134"/>
                  </a:lnTo>
                  <a:lnTo>
                    <a:pt x="0" y="301"/>
                  </a:lnTo>
                  <a:cubicBezTo>
                    <a:pt x="67" y="4437"/>
                    <a:pt x="234" y="7840"/>
                    <a:pt x="567" y="8040"/>
                  </a:cubicBezTo>
                  <a:cubicBezTo>
                    <a:pt x="901" y="8273"/>
                    <a:pt x="4637" y="8474"/>
                    <a:pt x="9173" y="8574"/>
                  </a:cubicBezTo>
                  <a:cubicBezTo>
                    <a:pt x="10374" y="8607"/>
                    <a:pt x="11642" y="8640"/>
                    <a:pt x="12909" y="8674"/>
                  </a:cubicBezTo>
                  <a:cubicBezTo>
                    <a:pt x="9574" y="6439"/>
                    <a:pt x="2102" y="14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1143875" y="2194261"/>
              <a:ext cx="682887" cy="2074054"/>
            </a:xfrm>
            <a:custGeom>
              <a:rect b="b" l="l" r="r" t="t"/>
              <a:pathLst>
                <a:path extrusionOk="0" h="84294" w="27754">
                  <a:moveTo>
                    <a:pt x="1" y="0"/>
                  </a:moveTo>
                  <a:cubicBezTo>
                    <a:pt x="1" y="0"/>
                    <a:pt x="1468" y="5538"/>
                    <a:pt x="3303" y="12643"/>
                  </a:cubicBezTo>
                  <a:cubicBezTo>
                    <a:pt x="4537" y="17379"/>
                    <a:pt x="5938" y="22850"/>
                    <a:pt x="7239" y="27854"/>
                  </a:cubicBezTo>
                  <a:cubicBezTo>
                    <a:pt x="7706" y="29688"/>
                    <a:pt x="8173" y="31489"/>
                    <a:pt x="8574" y="33157"/>
                  </a:cubicBezTo>
                  <a:cubicBezTo>
                    <a:pt x="9941" y="38461"/>
                    <a:pt x="10942" y="42531"/>
                    <a:pt x="11142" y="43431"/>
                  </a:cubicBezTo>
                  <a:cubicBezTo>
                    <a:pt x="11242" y="44132"/>
                    <a:pt x="7806" y="84294"/>
                    <a:pt x="7806" y="84294"/>
                  </a:cubicBezTo>
                  <a:lnTo>
                    <a:pt x="24985" y="84294"/>
                  </a:lnTo>
                  <a:cubicBezTo>
                    <a:pt x="24985" y="84294"/>
                    <a:pt x="27754" y="49402"/>
                    <a:pt x="27053" y="43231"/>
                  </a:cubicBezTo>
                  <a:cubicBezTo>
                    <a:pt x="26586" y="39429"/>
                    <a:pt x="21950" y="23751"/>
                    <a:pt x="18447" y="12376"/>
                  </a:cubicBezTo>
                  <a:cubicBezTo>
                    <a:pt x="16312" y="5371"/>
                    <a:pt x="14611" y="0"/>
                    <a:pt x="146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1359724" y="4192903"/>
              <a:ext cx="381673" cy="7824"/>
            </a:xfrm>
            <a:custGeom>
              <a:rect b="b" l="l" r="r" t="t"/>
              <a:pathLst>
                <a:path extrusionOk="0" h="318" w="15512">
                  <a:moveTo>
                    <a:pt x="5463" y="0"/>
                  </a:moveTo>
                  <a:cubicBezTo>
                    <a:pt x="3044" y="0"/>
                    <a:pt x="634" y="25"/>
                    <a:pt x="34" y="126"/>
                  </a:cubicBezTo>
                  <a:cubicBezTo>
                    <a:pt x="1" y="126"/>
                    <a:pt x="1" y="192"/>
                    <a:pt x="34" y="192"/>
                  </a:cubicBezTo>
                  <a:cubicBezTo>
                    <a:pt x="634" y="292"/>
                    <a:pt x="3044" y="317"/>
                    <a:pt x="5463" y="317"/>
                  </a:cubicBezTo>
                  <a:cubicBezTo>
                    <a:pt x="7881" y="317"/>
                    <a:pt x="10308" y="292"/>
                    <a:pt x="10942" y="292"/>
                  </a:cubicBezTo>
                  <a:cubicBezTo>
                    <a:pt x="13577" y="259"/>
                    <a:pt x="12810" y="226"/>
                    <a:pt x="15445" y="192"/>
                  </a:cubicBezTo>
                  <a:cubicBezTo>
                    <a:pt x="15512" y="192"/>
                    <a:pt x="15512" y="126"/>
                    <a:pt x="15445" y="126"/>
                  </a:cubicBezTo>
                  <a:cubicBezTo>
                    <a:pt x="12810" y="59"/>
                    <a:pt x="13577" y="25"/>
                    <a:pt x="10942" y="25"/>
                  </a:cubicBezTo>
                  <a:cubicBezTo>
                    <a:pt x="10308" y="25"/>
                    <a:pt x="7881" y="0"/>
                    <a:pt x="54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216481" y="2283868"/>
              <a:ext cx="291003" cy="1869759"/>
            </a:xfrm>
            <a:custGeom>
              <a:rect b="b" l="l" r="r" t="t"/>
              <a:pathLst>
                <a:path extrusionOk="0" h="75991" w="11827">
                  <a:moveTo>
                    <a:pt x="50" y="0"/>
                  </a:moveTo>
                  <a:cubicBezTo>
                    <a:pt x="1" y="0"/>
                    <a:pt x="12" y="256"/>
                    <a:pt x="119" y="661"/>
                  </a:cubicBezTo>
                  <a:cubicBezTo>
                    <a:pt x="486" y="1929"/>
                    <a:pt x="852" y="3230"/>
                    <a:pt x="1219" y="4497"/>
                  </a:cubicBezTo>
                  <a:cubicBezTo>
                    <a:pt x="1953" y="7033"/>
                    <a:pt x="2720" y="9568"/>
                    <a:pt x="3454" y="12103"/>
                  </a:cubicBezTo>
                  <a:cubicBezTo>
                    <a:pt x="4955" y="17140"/>
                    <a:pt x="6456" y="22177"/>
                    <a:pt x="7991" y="27214"/>
                  </a:cubicBezTo>
                  <a:lnTo>
                    <a:pt x="10259" y="34786"/>
                  </a:lnTo>
                  <a:cubicBezTo>
                    <a:pt x="10626" y="35987"/>
                    <a:pt x="10960" y="37221"/>
                    <a:pt x="11193" y="38455"/>
                  </a:cubicBezTo>
                  <a:cubicBezTo>
                    <a:pt x="11393" y="39723"/>
                    <a:pt x="11427" y="41057"/>
                    <a:pt x="11327" y="42358"/>
                  </a:cubicBezTo>
                  <a:cubicBezTo>
                    <a:pt x="11160" y="44993"/>
                    <a:pt x="10860" y="47628"/>
                    <a:pt x="10626" y="50230"/>
                  </a:cubicBezTo>
                  <a:cubicBezTo>
                    <a:pt x="10359" y="52865"/>
                    <a:pt x="10126" y="55501"/>
                    <a:pt x="9892" y="58136"/>
                  </a:cubicBezTo>
                  <a:cubicBezTo>
                    <a:pt x="9392" y="63373"/>
                    <a:pt x="8925" y="68610"/>
                    <a:pt x="8458" y="73847"/>
                  </a:cubicBezTo>
                  <a:cubicBezTo>
                    <a:pt x="8391" y="74481"/>
                    <a:pt x="8324" y="75148"/>
                    <a:pt x="8291" y="75815"/>
                  </a:cubicBezTo>
                  <a:cubicBezTo>
                    <a:pt x="8291" y="75932"/>
                    <a:pt x="8366" y="75990"/>
                    <a:pt x="8445" y="75990"/>
                  </a:cubicBezTo>
                  <a:cubicBezTo>
                    <a:pt x="8525" y="75990"/>
                    <a:pt x="8608" y="75932"/>
                    <a:pt x="8625" y="75815"/>
                  </a:cubicBezTo>
                  <a:cubicBezTo>
                    <a:pt x="9192" y="70645"/>
                    <a:pt x="9625" y="65441"/>
                    <a:pt x="10092" y="60271"/>
                  </a:cubicBezTo>
                  <a:lnTo>
                    <a:pt x="11560" y="44793"/>
                  </a:lnTo>
                  <a:cubicBezTo>
                    <a:pt x="11694" y="43492"/>
                    <a:pt x="11827" y="42191"/>
                    <a:pt x="11827" y="40890"/>
                  </a:cubicBezTo>
                  <a:cubicBezTo>
                    <a:pt x="11827" y="39689"/>
                    <a:pt x="11660" y="38488"/>
                    <a:pt x="11393" y="37321"/>
                  </a:cubicBezTo>
                  <a:cubicBezTo>
                    <a:pt x="10826" y="34819"/>
                    <a:pt x="9992" y="32417"/>
                    <a:pt x="9258" y="29949"/>
                  </a:cubicBezTo>
                  <a:cubicBezTo>
                    <a:pt x="7757" y="25012"/>
                    <a:pt x="6290" y="20042"/>
                    <a:pt x="4755" y="15105"/>
                  </a:cubicBezTo>
                  <a:cubicBezTo>
                    <a:pt x="4021" y="12603"/>
                    <a:pt x="3254" y="10135"/>
                    <a:pt x="2487" y="7666"/>
                  </a:cubicBezTo>
                  <a:cubicBezTo>
                    <a:pt x="2120" y="6399"/>
                    <a:pt x="1720" y="5165"/>
                    <a:pt x="1353" y="3897"/>
                  </a:cubicBezTo>
                  <a:cubicBezTo>
                    <a:pt x="953" y="2663"/>
                    <a:pt x="519" y="1495"/>
                    <a:pt x="185" y="261"/>
                  </a:cubicBezTo>
                  <a:cubicBezTo>
                    <a:pt x="125" y="81"/>
                    <a:pt x="78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1143875" y="2194261"/>
              <a:ext cx="317651" cy="815853"/>
            </a:xfrm>
            <a:custGeom>
              <a:rect b="b" l="l" r="r" t="t"/>
              <a:pathLst>
                <a:path extrusionOk="0" h="33158" w="12910">
                  <a:moveTo>
                    <a:pt x="1" y="0"/>
                  </a:moveTo>
                  <a:cubicBezTo>
                    <a:pt x="1" y="0"/>
                    <a:pt x="5305" y="20248"/>
                    <a:pt x="8574" y="33157"/>
                  </a:cubicBezTo>
                  <a:cubicBezTo>
                    <a:pt x="10008" y="22516"/>
                    <a:pt x="11909" y="7839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902586" y="3893967"/>
              <a:ext cx="668124" cy="593817"/>
            </a:xfrm>
            <a:custGeom>
              <a:rect b="b" l="l" r="r" t="t"/>
              <a:pathLst>
                <a:path extrusionOk="0" h="24134" w="27154">
                  <a:moveTo>
                    <a:pt x="434" y="0"/>
                  </a:moveTo>
                  <a:cubicBezTo>
                    <a:pt x="434" y="0"/>
                    <a:pt x="1" y="6305"/>
                    <a:pt x="67" y="12376"/>
                  </a:cubicBezTo>
                  <a:lnTo>
                    <a:pt x="67" y="12776"/>
                  </a:lnTo>
                  <a:cubicBezTo>
                    <a:pt x="67" y="13677"/>
                    <a:pt x="101" y="14577"/>
                    <a:pt x="101" y="15444"/>
                  </a:cubicBezTo>
                  <a:lnTo>
                    <a:pt x="101" y="15578"/>
                  </a:lnTo>
                  <a:cubicBezTo>
                    <a:pt x="168" y="19781"/>
                    <a:pt x="334" y="23283"/>
                    <a:pt x="701" y="23484"/>
                  </a:cubicBezTo>
                  <a:cubicBezTo>
                    <a:pt x="1339" y="23909"/>
                    <a:pt x="13504" y="24133"/>
                    <a:pt x="20845" y="24133"/>
                  </a:cubicBezTo>
                  <a:cubicBezTo>
                    <a:pt x="23870" y="24133"/>
                    <a:pt x="26076" y="24095"/>
                    <a:pt x="26320" y="24017"/>
                  </a:cubicBezTo>
                  <a:cubicBezTo>
                    <a:pt x="27153" y="23750"/>
                    <a:pt x="26453" y="21349"/>
                    <a:pt x="25552" y="20581"/>
                  </a:cubicBezTo>
                  <a:cubicBezTo>
                    <a:pt x="24652" y="19848"/>
                    <a:pt x="15545" y="15678"/>
                    <a:pt x="15545" y="15678"/>
                  </a:cubicBezTo>
                  <a:lnTo>
                    <a:pt x="15545" y="15411"/>
                  </a:lnTo>
                  <a:lnTo>
                    <a:pt x="15612" y="12876"/>
                  </a:lnTo>
                  <a:lnTo>
                    <a:pt x="15612" y="12376"/>
                  </a:lnTo>
                  <a:lnTo>
                    <a:pt x="16046" y="100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904234" y="4198439"/>
              <a:ext cx="666476" cy="289330"/>
            </a:xfrm>
            <a:custGeom>
              <a:rect b="b" l="l" r="r" t="t"/>
              <a:pathLst>
                <a:path extrusionOk="0" h="11759" w="27087">
                  <a:moveTo>
                    <a:pt x="0" y="1"/>
                  </a:moveTo>
                  <a:lnTo>
                    <a:pt x="0" y="401"/>
                  </a:lnTo>
                  <a:cubicBezTo>
                    <a:pt x="0" y="1302"/>
                    <a:pt x="34" y="2202"/>
                    <a:pt x="34" y="3069"/>
                  </a:cubicBezTo>
                  <a:lnTo>
                    <a:pt x="34" y="3203"/>
                  </a:lnTo>
                  <a:cubicBezTo>
                    <a:pt x="101" y="7406"/>
                    <a:pt x="267" y="10908"/>
                    <a:pt x="634" y="11109"/>
                  </a:cubicBezTo>
                  <a:cubicBezTo>
                    <a:pt x="1272" y="11534"/>
                    <a:pt x="13437" y="11758"/>
                    <a:pt x="20778" y="11758"/>
                  </a:cubicBezTo>
                  <a:cubicBezTo>
                    <a:pt x="23803" y="11758"/>
                    <a:pt x="26009" y="11720"/>
                    <a:pt x="26253" y="11642"/>
                  </a:cubicBezTo>
                  <a:cubicBezTo>
                    <a:pt x="27086" y="11375"/>
                    <a:pt x="26353" y="8974"/>
                    <a:pt x="25452" y="8206"/>
                  </a:cubicBezTo>
                  <a:cubicBezTo>
                    <a:pt x="24551" y="7473"/>
                    <a:pt x="15445" y="3303"/>
                    <a:pt x="15445" y="3303"/>
                  </a:cubicBezTo>
                  <a:lnTo>
                    <a:pt x="15445" y="3036"/>
                  </a:lnTo>
                  <a:lnTo>
                    <a:pt x="15545" y="501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905046" y="4273136"/>
              <a:ext cx="665664" cy="214629"/>
            </a:xfrm>
            <a:custGeom>
              <a:rect b="b" l="l" r="r" t="t"/>
              <a:pathLst>
                <a:path extrusionOk="0" h="8723" w="27054">
                  <a:moveTo>
                    <a:pt x="15412" y="0"/>
                  </a:moveTo>
                  <a:lnTo>
                    <a:pt x="1" y="33"/>
                  </a:lnTo>
                  <a:lnTo>
                    <a:pt x="1" y="167"/>
                  </a:lnTo>
                  <a:cubicBezTo>
                    <a:pt x="68" y="4370"/>
                    <a:pt x="234" y="7872"/>
                    <a:pt x="601" y="8073"/>
                  </a:cubicBezTo>
                  <a:cubicBezTo>
                    <a:pt x="1239" y="8498"/>
                    <a:pt x="13404" y="8722"/>
                    <a:pt x="20745" y="8722"/>
                  </a:cubicBezTo>
                  <a:cubicBezTo>
                    <a:pt x="23770" y="8722"/>
                    <a:pt x="25976" y="8684"/>
                    <a:pt x="26220" y="8606"/>
                  </a:cubicBezTo>
                  <a:cubicBezTo>
                    <a:pt x="27053" y="8339"/>
                    <a:pt x="26320" y="5938"/>
                    <a:pt x="25419" y="5170"/>
                  </a:cubicBezTo>
                  <a:cubicBezTo>
                    <a:pt x="24518" y="4437"/>
                    <a:pt x="15412" y="267"/>
                    <a:pt x="15412" y="267"/>
                  </a:cubicBezTo>
                  <a:lnTo>
                    <a:pt x="15412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946085" y="4456878"/>
              <a:ext cx="599181" cy="7997"/>
            </a:xfrm>
            <a:custGeom>
              <a:rect b="b" l="l" r="r" t="t"/>
              <a:pathLst>
                <a:path extrusionOk="0" h="325" w="24352">
                  <a:moveTo>
                    <a:pt x="6239" y="1"/>
                  </a:moveTo>
                  <a:cubicBezTo>
                    <a:pt x="3509" y="1"/>
                    <a:pt x="1222" y="21"/>
                    <a:pt x="34" y="71"/>
                  </a:cubicBezTo>
                  <a:cubicBezTo>
                    <a:pt x="1" y="71"/>
                    <a:pt x="1" y="104"/>
                    <a:pt x="34" y="104"/>
                  </a:cubicBezTo>
                  <a:cubicBezTo>
                    <a:pt x="2633" y="257"/>
                    <a:pt x="10496" y="324"/>
                    <a:pt x="16747" y="324"/>
                  </a:cubicBezTo>
                  <a:cubicBezTo>
                    <a:pt x="20043" y="324"/>
                    <a:pt x="22891" y="306"/>
                    <a:pt x="24285" y="271"/>
                  </a:cubicBezTo>
                  <a:cubicBezTo>
                    <a:pt x="24351" y="271"/>
                    <a:pt x="24351" y="204"/>
                    <a:pt x="24285" y="204"/>
                  </a:cubicBezTo>
                  <a:cubicBezTo>
                    <a:pt x="21456" y="111"/>
                    <a:pt x="12633" y="1"/>
                    <a:pt x="6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207894" y="4271685"/>
              <a:ext cx="121499" cy="31002"/>
            </a:xfrm>
            <a:custGeom>
              <a:rect b="b" l="l" r="r" t="t"/>
              <a:pathLst>
                <a:path extrusionOk="0" h="1260" w="4938">
                  <a:moveTo>
                    <a:pt x="3462" y="1"/>
                  </a:moveTo>
                  <a:cubicBezTo>
                    <a:pt x="2216" y="1"/>
                    <a:pt x="945" y="330"/>
                    <a:pt x="67" y="1160"/>
                  </a:cubicBezTo>
                  <a:cubicBezTo>
                    <a:pt x="1" y="1193"/>
                    <a:pt x="67" y="1260"/>
                    <a:pt x="134" y="1260"/>
                  </a:cubicBezTo>
                  <a:cubicBezTo>
                    <a:pt x="1635" y="760"/>
                    <a:pt x="3203" y="459"/>
                    <a:pt x="4804" y="326"/>
                  </a:cubicBezTo>
                  <a:cubicBezTo>
                    <a:pt x="4937" y="326"/>
                    <a:pt x="4937" y="126"/>
                    <a:pt x="4804" y="126"/>
                  </a:cubicBezTo>
                  <a:cubicBezTo>
                    <a:pt x="4374" y="45"/>
                    <a:pt x="3919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1235795" y="4288932"/>
              <a:ext cx="120688" cy="31002"/>
            </a:xfrm>
            <a:custGeom>
              <a:rect b="b" l="l" r="r" t="t"/>
              <a:pathLst>
                <a:path extrusionOk="0" h="1260" w="4905">
                  <a:moveTo>
                    <a:pt x="3482" y="0"/>
                  </a:moveTo>
                  <a:cubicBezTo>
                    <a:pt x="2247" y="0"/>
                    <a:pt x="970" y="330"/>
                    <a:pt x="67" y="1159"/>
                  </a:cubicBezTo>
                  <a:cubicBezTo>
                    <a:pt x="1" y="1193"/>
                    <a:pt x="67" y="1259"/>
                    <a:pt x="134" y="1259"/>
                  </a:cubicBezTo>
                  <a:cubicBezTo>
                    <a:pt x="1635" y="759"/>
                    <a:pt x="3203" y="459"/>
                    <a:pt x="4804" y="325"/>
                  </a:cubicBezTo>
                  <a:cubicBezTo>
                    <a:pt x="4904" y="292"/>
                    <a:pt x="4904" y="159"/>
                    <a:pt x="4804" y="125"/>
                  </a:cubicBezTo>
                  <a:cubicBezTo>
                    <a:pt x="4383" y="45"/>
                    <a:pt x="3935" y="0"/>
                    <a:pt x="34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263695" y="4306155"/>
              <a:ext cx="121499" cy="31002"/>
            </a:xfrm>
            <a:custGeom>
              <a:rect b="b" l="l" r="r" t="t"/>
              <a:pathLst>
                <a:path extrusionOk="0" h="1260" w="4938">
                  <a:moveTo>
                    <a:pt x="3482" y="1"/>
                  </a:moveTo>
                  <a:cubicBezTo>
                    <a:pt x="2247" y="1"/>
                    <a:pt x="970" y="330"/>
                    <a:pt x="68" y="1160"/>
                  </a:cubicBezTo>
                  <a:cubicBezTo>
                    <a:pt x="1" y="1193"/>
                    <a:pt x="68" y="1260"/>
                    <a:pt x="134" y="1260"/>
                  </a:cubicBezTo>
                  <a:cubicBezTo>
                    <a:pt x="1635" y="760"/>
                    <a:pt x="3203" y="459"/>
                    <a:pt x="4804" y="326"/>
                  </a:cubicBezTo>
                  <a:cubicBezTo>
                    <a:pt x="4938" y="326"/>
                    <a:pt x="4938" y="126"/>
                    <a:pt x="4804" y="126"/>
                  </a:cubicBezTo>
                  <a:cubicBezTo>
                    <a:pt x="4383" y="45"/>
                    <a:pt x="3935" y="1"/>
                    <a:pt x="3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871413" y="2194261"/>
              <a:ext cx="619677" cy="2082272"/>
            </a:xfrm>
            <a:custGeom>
              <a:rect b="b" l="l" r="r" t="t"/>
              <a:pathLst>
                <a:path extrusionOk="0" h="84628" w="25185">
                  <a:moveTo>
                    <a:pt x="5304" y="0"/>
                  </a:moveTo>
                  <a:cubicBezTo>
                    <a:pt x="5304" y="0"/>
                    <a:pt x="5004" y="5571"/>
                    <a:pt x="4570" y="12809"/>
                  </a:cubicBezTo>
                  <a:cubicBezTo>
                    <a:pt x="3903" y="24585"/>
                    <a:pt x="3036" y="40696"/>
                    <a:pt x="3069" y="44332"/>
                  </a:cubicBezTo>
                  <a:cubicBezTo>
                    <a:pt x="3102" y="46600"/>
                    <a:pt x="0" y="84628"/>
                    <a:pt x="0" y="84628"/>
                  </a:cubicBezTo>
                  <a:lnTo>
                    <a:pt x="17179" y="84561"/>
                  </a:lnTo>
                  <a:cubicBezTo>
                    <a:pt x="17179" y="84561"/>
                    <a:pt x="18113" y="50503"/>
                    <a:pt x="17946" y="44332"/>
                  </a:cubicBezTo>
                  <a:cubicBezTo>
                    <a:pt x="17913" y="42664"/>
                    <a:pt x="18113" y="34859"/>
                    <a:pt x="18313" y="27854"/>
                  </a:cubicBezTo>
                  <a:cubicBezTo>
                    <a:pt x="18480" y="21616"/>
                    <a:pt x="18647" y="16012"/>
                    <a:pt x="18647" y="16012"/>
                  </a:cubicBezTo>
                  <a:cubicBezTo>
                    <a:pt x="19948" y="15144"/>
                    <a:pt x="21382" y="14444"/>
                    <a:pt x="22850" y="13844"/>
                  </a:cubicBezTo>
                  <a:cubicBezTo>
                    <a:pt x="22983" y="13410"/>
                    <a:pt x="23117" y="12976"/>
                    <a:pt x="23250" y="12509"/>
                  </a:cubicBezTo>
                  <a:cubicBezTo>
                    <a:pt x="24851" y="6972"/>
                    <a:pt x="25185" y="0"/>
                    <a:pt x="251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899313" y="4196742"/>
              <a:ext cx="381673" cy="7997"/>
            </a:xfrm>
            <a:custGeom>
              <a:rect b="b" l="l" r="r" t="t"/>
              <a:pathLst>
                <a:path extrusionOk="0" h="325" w="15512">
                  <a:moveTo>
                    <a:pt x="8885" y="1"/>
                  </a:moveTo>
                  <a:cubicBezTo>
                    <a:pt x="5907" y="1"/>
                    <a:pt x="934" y="20"/>
                    <a:pt x="34" y="170"/>
                  </a:cubicBezTo>
                  <a:cubicBezTo>
                    <a:pt x="0" y="170"/>
                    <a:pt x="0" y="203"/>
                    <a:pt x="34" y="203"/>
                  </a:cubicBezTo>
                  <a:cubicBezTo>
                    <a:pt x="593" y="296"/>
                    <a:pt x="2726" y="324"/>
                    <a:pt x="4975" y="324"/>
                  </a:cubicBezTo>
                  <a:cubicBezTo>
                    <a:pt x="7551" y="324"/>
                    <a:pt x="10280" y="288"/>
                    <a:pt x="10975" y="270"/>
                  </a:cubicBezTo>
                  <a:cubicBezTo>
                    <a:pt x="13577" y="236"/>
                    <a:pt x="12843" y="236"/>
                    <a:pt x="15478" y="170"/>
                  </a:cubicBezTo>
                  <a:cubicBezTo>
                    <a:pt x="15511" y="136"/>
                    <a:pt x="15511" y="103"/>
                    <a:pt x="15445" y="70"/>
                  </a:cubicBezTo>
                  <a:cubicBezTo>
                    <a:pt x="12843" y="36"/>
                    <a:pt x="13577" y="3"/>
                    <a:pt x="10975" y="3"/>
                  </a:cubicBezTo>
                  <a:cubicBezTo>
                    <a:pt x="10650" y="3"/>
                    <a:pt x="9878" y="1"/>
                    <a:pt x="8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931323" y="2253753"/>
              <a:ext cx="110009" cy="1868282"/>
            </a:xfrm>
            <a:custGeom>
              <a:rect b="b" l="l" r="r" t="t"/>
              <a:pathLst>
                <a:path extrusionOk="0" h="75931" w="4471">
                  <a:moveTo>
                    <a:pt x="4403" y="1"/>
                  </a:moveTo>
                  <a:cubicBezTo>
                    <a:pt x="4370" y="1"/>
                    <a:pt x="4337" y="17"/>
                    <a:pt x="4337" y="51"/>
                  </a:cubicBezTo>
                  <a:cubicBezTo>
                    <a:pt x="4003" y="9658"/>
                    <a:pt x="3670" y="19231"/>
                    <a:pt x="3269" y="28838"/>
                  </a:cubicBezTo>
                  <a:cubicBezTo>
                    <a:pt x="2836" y="38412"/>
                    <a:pt x="2235" y="48052"/>
                    <a:pt x="1435" y="57659"/>
                  </a:cubicBezTo>
                  <a:cubicBezTo>
                    <a:pt x="1001" y="63029"/>
                    <a:pt x="567" y="70568"/>
                    <a:pt x="0" y="75905"/>
                  </a:cubicBezTo>
                  <a:cubicBezTo>
                    <a:pt x="0" y="75922"/>
                    <a:pt x="9" y="75930"/>
                    <a:pt x="17" y="75930"/>
                  </a:cubicBezTo>
                  <a:cubicBezTo>
                    <a:pt x="25" y="75930"/>
                    <a:pt x="34" y="75922"/>
                    <a:pt x="34" y="75905"/>
                  </a:cubicBezTo>
                  <a:cubicBezTo>
                    <a:pt x="1301" y="66398"/>
                    <a:pt x="2002" y="54623"/>
                    <a:pt x="2602" y="45050"/>
                  </a:cubicBezTo>
                  <a:cubicBezTo>
                    <a:pt x="3236" y="35443"/>
                    <a:pt x="3636" y="25869"/>
                    <a:pt x="3970" y="16296"/>
                  </a:cubicBezTo>
                  <a:cubicBezTo>
                    <a:pt x="4137" y="10892"/>
                    <a:pt x="4303" y="5455"/>
                    <a:pt x="4470" y="51"/>
                  </a:cubicBezTo>
                  <a:cubicBezTo>
                    <a:pt x="4470" y="17"/>
                    <a:pt x="4437" y="1"/>
                    <a:pt x="4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1328772" y="2524075"/>
              <a:ext cx="126790" cy="65966"/>
            </a:xfrm>
            <a:custGeom>
              <a:rect b="b" l="l" r="r" t="t"/>
              <a:pathLst>
                <a:path extrusionOk="0" h="2681" w="5153">
                  <a:moveTo>
                    <a:pt x="4995" y="1"/>
                  </a:moveTo>
                  <a:cubicBezTo>
                    <a:pt x="4985" y="1"/>
                    <a:pt x="4973" y="2"/>
                    <a:pt x="4961" y="5"/>
                  </a:cubicBezTo>
                  <a:cubicBezTo>
                    <a:pt x="3260" y="705"/>
                    <a:pt x="1592" y="1573"/>
                    <a:pt x="58" y="2573"/>
                  </a:cubicBezTo>
                  <a:cubicBezTo>
                    <a:pt x="0" y="2602"/>
                    <a:pt x="17" y="2680"/>
                    <a:pt x="65" y="2680"/>
                  </a:cubicBezTo>
                  <a:cubicBezTo>
                    <a:pt x="73" y="2680"/>
                    <a:pt x="82" y="2678"/>
                    <a:pt x="91" y="2673"/>
                  </a:cubicBezTo>
                  <a:cubicBezTo>
                    <a:pt x="1759" y="1873"/>
                    <a:pt x="3427" y="1106"/>
                    <a:pt x="5061" y="205"/>
                  </a:cubicBezTo>
                  <a:cubicBezTo>
                    <a:pt x="5153" y="144"/>
                    <a:pt x="5105" y="1"/>
                    <a:pt x="49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1375323" y="2378298"/>
              <a:ext cx="79228" cy="185448"/>
            </a:xfrm>
            <a:custGeom>
              <a:rect b="b" l="l" r="r" t="t"/>
              <a:pathLst>
                <a:path extrusionOk="0" h="7537" w="3220">
                  <a:moveTo>
                    <a:pt x="3199" y="1"/>
                  </a:moveTo>
                  <a:cubicBezTo>
                    <a:pt x="3186" y="1"/>
                    <a:pt x="3169" y="9"/>
                    <a:pt x="3169" y="26"/>
                  </a:cubicBezTo>
                  <a:cubicBezTo>
                    <a:pt x="3036" y="626"/>
                    <a:pt x="2903" y="1227"/>
                    <a:pt x="2769" y="1827"/>
                  </a:cubicBezTo>
                  <a:cubicBezTo>
                    <a:pt x="2636" y="2461"/>
                    <a:pt x="2569" y="2994"/>
                    <a:pt x="2402" y="3562"/>
                  </a:cubicBezTo>
                  <a:cubicBezTo>
                    <a:pt x="2269" y="4095"/>
                    <a:pt x="2002" y="4596"/>
                    <a:pt x="1602" y="4996"/>
                  </a:cubicBezTo>
                  <a:cubicBezTo>
                    <a:pt x="1368" y="5196"/>
                    <a:pt x="1135" y="5396"/>
                    <a:pt x="901" y="5563"/>
                  </a:cubicBezTo>
                  <a:cubicBezTo>
                    <a:pt x="768" y="5696"/>
                    <a:pt x="634" y="5796"/>
                    <a:pt x="467" y="5897"/>
                  </a:cubicBezTo>
                  <a:cubicBezTo>
                    <a:pt x="467" y="5796"/>
                    <a:pt x="501" y="5730"/>
                    <a:pt x="534" y="5630"/>
                  </a:cubicBezTo>
                  <a:cubicBezTo>
                    <a:pt x="568" y="5396"/>
                    <a:pt x="601" y="5163"/>
                    <a:pt x="634" y="4929"/>
                  </a:cubicBezTo>
                  <a:cubicBezTo>
                    <a:pt x="734" y="4429"/>
                    <a:pt x="801" y="3895"/>
                    <a:pt x="901" y="3395"/>
                  </a:cubicBezTo>
                  <a:cubicBezTo>
                    <a:pt x="1035" y="2394"/>
                    <a:pt x="1168" y="1360"/>
                    <a:pt x="1401" y="359"/>
                  </a:cubicBezTo>
                  <a:cubicBezTo>
                    <a:pt x="1401" y="340"/>
                    <a:pt x="1379" y="321"/>
                    <a:pt x="1360" y="321"/>
                  </a:cubicBezTo>
                  <a:cubicBezTo>
                    <a:pt x="1347" y="321"/>
                    <a:pt x="1335" y="331"/>
                    <a:pt x="1335" y="359"/>
                  </a:cubicBezTo>
                  <a:cubicBezTo>
                    <a:pt x="1068" y="1360"/>
                    <a:pt x="801" y="2327"/>
                    <a:pt x="568" y="3328"/>
                  </a:cubicBezTo>
                  <a:cubicBezTo>
                    <a:pt x="467" y="3828"/>
                    <a:pt x="101" y="6263"/>
                    <a:pt x="67" y="6430"/>
                  </a:cubicBezTo>
                  <a:cubicBezTo>
                    <a:pt x="67" y="6597"/>
                    <a:pt x="34" y="6797"/>
                    <a:pt x="34" y="6964"/>
                  </a:cubicBezTo>
                  <a:cubicBezTo>
                    <a:pt x="0" y="7131"/>
                    <a:pt x="0" y="7331"/>
                    <a:pt x="34" y="7498"/>
                  </a:cubicBezTo>
                  <a:cubicBezTo>
                    <a:pt x="34" y="7526"/>
                    <a:pt x="46" y="7536"/>
                    <a:pt x="59" y="7536"/>
                  </a:cubicBezTo>
                  <a:cubicBezTo>
                    <a:pt x="78" y="7536"/>
                    <a:pt x="101" y="7517"/>
                    <a:pt x="101" y="7498"/>
                  </a:cubicBezTo>
                  <a:cubicBezTo>
                    <a:pt x="201" y="7331"/>
                    <a:pt x="234" y="7164"/>
                    <a:pt x="267" y="6964"/>
                  </a:cubicBezTo>
                  <a:cubicBezTo>
                    <a:pt x="301" y="6797"/>
                    <a:pt x="334" y="6630"/>
                    <a:pt x="367" y="6464"/>
                  </a:cubicBezTo>
                  <a:cubicBezTo>
                    <a:pt x="367" y="6397"/>
                    <a:pt x="367" y="6330"/>
                    <a:pt x="401" y="6263"/>
                  </a:cubicBezTo>
                  <a:cubicBezTo>
                    <a:pt x="634" y="6130"/>
                    <a:pt x="868" y="5930"/>
                    <a:pt x="1101" y="5763"/>
                  </a:cubicBezTo>
                  <a:cubicBezTo>
                    <a:pt x="1335" y="5596"/>
                    <a:pt x="1568" y="5430"/>
                    <a:pt x="1802" y="5229"/>
                  </a:cubicBezTo>
                  <a:cubicBezTo>
                    <a:pt x="2235" y="4862"/>
                    <a:pt x="2536" y="4395"/>
                    <a:pt x="2669" y="3862"/>
                  </a:cubicBezTo>
                  <a:cubicBezTo>
                    <a:pt x="2836" y="3295"/>
                    <a:pt x="2936" y="2694"/>
                    <a:pt x="2969" y="2127"/>
                  </a:cubicBezTo>
                  <a:cubicBezTo>
                    <a:pt x="3036" y="1427"/>
                    <a:pt x="3103" y="726"/>
                    <a:pt x="3203" y="26"/>
                  </a:cubicBezTo>
                  <a:cubicBezTo>
                    <a:pt x="3219" y="9"/>
                    <a:pt x="3211" y="1"/>
                    <a:pt x="31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1226790" y="1468768"/>
              <a:ext cx="766470" cy="421238"/>
            </a:xfrm>
            <a:custGeom>
              <a:rect b="b" l="l" r="r" t="t"/>
              <a:pathLst>
                <a:path extrusionOk="0" h="17120" w="31151">
                  <a:moveTo>
                    <a:pt x="27425" y="1"/>
                  </a:moveTo>
                  <a:cubicBezTo>
                    <a:pt x="24811" y="1"/>
                    <a:pt x="21748" y="375"/>
                    <a:pt x="21615" y="867"/>
                  </a:cubicBezTo>
                  <a:cubicBezTo>
                    <a:pt x="20948" y="3369"/>
                    <a:pt x="18913" y="8005"/>
                    <a:pt x="18513" y="8039"/>
                  </a:cubicBezTo>
                  <a:cubicBezTo>
                    <a:pt x="18215" y="8039"/>
                    <a:pt x="16096" y="8131"/>
                    <a:pt x="13431" y="8131"/>
                  </a:cubicBezTo>
                  <a:cubicBezTo>
                    <a:pt x="11032" y="8131"/>
                    <a:pt x="8192" y="8056"/>
                    <a:pt x="5837" y="7772"/>
                  </a:cubicBezTo>
                  <a:cubicBezTo>
                    <a:pt x="5319" y="7707"/>
                    <a:pt x="4857" y="7677"/>
                    <a:pt x="4448" y="7677"/>
                  </a:cubicBezTo>
                  <a:cubicBezTo>
                    <a:pt x="0" y="7677"/>
                    <a:pt x="1705" y="11246"/>
                    <a:pt x="5003" y="13109"/>
                  </a:cubicBezTo>
                  <a:cubicBezTo>
                    <a:pt x="9711" y="15735"/>
                    <a:pt x="15929" y="17119"/>
                    <a:pt x="20111" y="17119"/>
                  </a:cubicBezTo>
                  <a:cubicBezTo>
                    <a:pt x="21826" y="17119"/>
                    <a:pt x="23198" y="16887"/>
                    <a:pt x="23984" y="16411"/>
                  </a:cubicBezTo>
                  <a:cubicBezTo>
                    <a:pt x="26852" y="14710"/>
                    <a:pt x="30822" y="6371"/>
                    <a:pt x="31122" y="767"/>
                  </a:cubicBezTo>
                  <a:cubicBezTo>
                    <a:pt x="31151" y="218"/>
                    <a:pt x="29419" y="1"/>
                    <a:pt x="274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1734784" y="1263179"/>
              <a:ext cx="275797" cy="287755"/>
            </a:xfrm>
            <a:custGeom>
              <a:rect b="b" l="l" r="r" t="t"/>
              <a:pathLst>
                <a:path extrusionOk="0" h="11695" w="11209">
                  <a:moveTo>
                    <a:pt x="2340" y="1"/>
                  </a:moveTo>
                  <a:cubicBezTo>
                    <a:pt x="1662" y="1"/>
                    <a:pt x="1162" y="155"/>
                    <a:pt x="968" y="517"/>
                  </a:cubicBezTo>
                  <a:cubicBezTo>
                    <a:pt x="1" y="2318"/>
                    <a:pt x="668" y="9023"/>
                    <a:pt x="1235" y="10057"/>
                  </a:cubicBezTo>
                  <a:cubicBezTo>
                    <a:pt x="1630" y="10821"/>
                    <a:pt x="5759" y="11694"/>
                    <a:pt x="8143" y="11694"/>
                  </a:cubicBezTo>
                  <a:cubicBezTo>
                    <a:pt x="8985" y="11694"/>
                    <a:pt x="9609" y="11585"/>
                    <a:pt x="9775" y="11324"/>
                  </a:cubicBezTo>
                  <a:cubicBezTo>
                    <a:pt x="10375" y="10357"/>
                    <a:pt x="11209" y="6054"/>
                    <a:pt x="10875" y="4086"/>
                  </a:cubicBezTo>
                  <a:cubicBezTo>
                    <a:pt x="10582" y="2459"/>
                    <a:pt x="5044" y="1"/>
                    <a:pt x="234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1699035" y="1185554"/>
              <a:ext cx="305004" cy="256409"/>
            </a:xfrm>
            <a:custGeom>
              <a:rect b="b" l="l" r="r" t="t"/>
              <a:pathLst>
                <a:path extrusionOk="0" h="10421" w="12396">
                  <a:moveTo>
                    <a:pt x="3881" y="1"/>
                  </a:moveTo>
                  <a:cubicBezTo>
                    <a:pt x="2440" y="1"/>
                    <a:pt x="1" y="5056"/>
                    <a:pt x="1487" y="6740"/>
                  </a:cubicBezTo>
                  <a:cubicBezTo>
                    <a:pt x="1650" y="6919"/>
                    <a:pt x="1804" y="6987"/>
                    <a:pt x="1944" y="6987"/>
                  </a:cubicBezTo>
                  <a:cubicBezTo>
                    <a:pt x="2407" y="6987"/>
                    <a:pt x="2721" y="6240"/>
                    <a:pt x="2721" y="6240"/>
                  </a:cubicBezTo>
                  <a:lnTo>
                    <a:pt x="2721" y="6240"/>
                  </a:lnTo>
                  <a:cubicBezTo>
                    <a:pt x="2721" y="6240"/>
                    <a:pt x="2388" y="8275"/>
                    <a:pt x="3422" y="8809"/>
                  </a:cubicBezTo>
                  <a:cubicBezTo>
                    <a:pt x="3576" y="8886"/>
                    <a:pt x="3719" y="8919"/>
                    <a:pt x="3852" y="8919"/>
                  </a:cubicBezTo>
                  <a:cubicBezTo>
                    <a:pt x="4634" y="8919"/>
                    <a:pt x="5033" y="7755"/>
                    <a:pt x="5090" y="7641"/>
                  </a:cubicBezTo>
                  <a:lnTo>
                    <a:pt x="5090" y="7641"/>
                  </a:lnTo>
                  <a:cubicBezTo>
                    <a:pt x="5090" y="7741"/>
                    <a:pt x="4823" y="9642"/>
                    <a:pt x="5924" y="10076"/>
                  </a:cubicBezTo>
                  <a:cubicBezTo>
                    <a:pt x="6050" y="10126"/>
                    <a:pt x="6167" y="10148"/>
                    <a:pt x="6274" y="10148"/>
                  </a:cubicBezTo>
                  <a:cubicBezTo>
                    <a:pt x="7104" y="10148"/>
                    <a:pt x="7391" y="8830"/>
                    <a:pt x="7391" y="8742"/>
                  </a:cubicBezTo>
                  <a:cubicBezTo>
                    <a:pt x="7391" y="8842"/>
                    <a:pt x="7658" y="10243"/>
                    <a:pt x="8559" y="10410"/>
                  </a:cubicBezTo>
                  <a:cubicBezTo>
                    <a:pt x="8608" y="10417"/>
                    <a:pt x="8655" y="10421"/>
                    <a:pt x="8700" y="10421"/>
                  </a:cubicBezTo>
                  <a:cubicBezTo>
                    <a:pt x="10097" y="10421"/>
                    <a:pt x="9651" y="7009"/>
                    <a:pt x="10427" y="6040"/>
                  </a:cubicBezTo>
                  <a:cubicBezTo>
                    <a:pt x="10427" y="6040"/>
                    <a:pt x="12262" y="7241"/>
                    <a:pt x="12328" y="7274"/>
                  </a:cubicBezTo>
                  <a:cubicBezTo>
                    <a:pt x="12395" y="7274"/>
                    <a:pt x="11928" y="3805"/>
                    <a:pt x="10527" y="2804"/>
                  </a:cubicBezTo>
                  <a:cubicBezTo>
                    <a:pt x="10321" y="2646"/>
                    <a:pt x="10085" y="2570"/>
                    <a:pt x="9851" y="2570"/>
                  </a:cubicBezTo>
                  <a:cubicBezTo>
                    <a:pt x="9592" y="2570"/>
                    <a:pt x="9336" y="2663"/>
                    <a:pt x="9126" y="2838"/>
                  </a:cubicBezTo>
                  <a:cubicBezTo>
                    <a:pt x="9126" y="2838"/>
                    <a:pt x="9126" y="1703"/>
                    <a:pt x="8259" y="1337"/>
                  </a:cubicBezTo>
                  <a:cubicBezTo>
                    <a:pt x="8200" y="1314"/>
                    <a:pt x="8137" y="1304"/>
                    <a:pt x="8071" y="1304"/>
                  </a:cubicBezTo>
                  <a:cubicBezTo>
                    <a:pt x="7649" y="1304"/>
                    <a:pt x="7125" y="1703"/>
                    <a:pt x="7125" y="1703"/>
                  </a:cubicBezTo>
                  <a:cubicBezTo>
                    <a:pt x="7091" y="1170"/>
                    <a:pt x="6791" y="703"/>
                    <a:pt x="6291" y="503"/>
                  </a:cubicBezTo>
                  <a:cubicBezTo>
                    <a:pt x="6193" y="465"/>
                    <a:pt x="6095" y="449"/>
                    <a:pt x="6000" y="449"/>
                  </a:cubicBezTo>
                  <a:cubicBezTo>
                    <a:pt x="5511" y="449"/>
                    <a:pt x="5090" y="870"/>
                    <a:pt x="5090" y="870"/>
                  </a:cubicBezTo>
                  <a:cubicBezTo>
                    <a:pt x="5090" y="870"/>
                    <a:pt x="4623" y="36"/>
                    <a:pt x="3922" y="2"/>
                  </a:cubicBezTo>
                  <a:cubicBezTo>
                    <a:pt x="3908" y="1"/>
                    <a:pt x="3895" y="1"/>
                    <a:pt x="388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765170" y="1207746"/>
              <a:ext cx="55829" cy="135524"/>
            </a:xfrm>
            <a:custGeom>
              <a:rect b="b" l="l" r="r" t="t"/>
              <a:pathLst>
                <a:path extrusionOk="0" h="5508" w="2269">
                  <a:moveTo>
                    <a:pt x="2268" y="1"/>
                  </a:moveTo>
                  <a:cubicBezTo>
                    <a:pt x="967" y="1535"/>
                    <a:pt x="200" y="3437"/>
                    <a:pt x="0" y="5438"/>
                  </a:cubicBezTo>
                  <a:cubicBezTo>
                    <a:pt x="0" y="5479"/>
                    <a:pt x="38" y="5508"/>
                    <a:pt x="75" y="5508"/>
                  </a:cubicBezTo>
                  <a:cubicBezTo>
                    <a:pt x="98" y="5508"/>
                    <a:pt x="121" y="5497"/>
                    <a:pt x="134" y="5471"/>
                  </a:cubicBezTo>
                  <a:cubicBezTo>
                    <a:pt x="567" y="3537"/>
                    <a:pt x="1301" y="1702"/>
                    <a:pt x="2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1820971" y="1225805"/>
              <a:ext cx="53368" cy="151493"/>
            </a:xfrm>
            <a:custGeom>
              <a:rect b="b" l="l" r="r" t="t"/>
              <a:pathLst>
                <a:path extrusionOk="0" h="6157" w="2169">
                  <a:moveTo>
                    <a:pt x="2135" y="1"/>
                  </a:moveTo>
                  <a:cubicBezTo>
                    <a:pt x="734" y="1702"/>
                    <a:pt x="0" y="3870"/>
                    <a:pt x="34" y="6072"/>
                  </a:cubicBezTo>
                  <a:cubicBezTo>
                    <a:pt x="34" y="6114"/>
                    <a:pt x="74" y="6156"/>
                    <a:pt x="103" y="6156"/>
                  </a:cubicBezTo>
                  <a:cubicBezTo>
                    <a:pt x="120" y="6156"/>
                    <a:pt x="134" y="6142"/>
                    <a:pt x="134" y="6105"/>
                  </a:cubicBezTo>
                  <a:cubicBezTo>
                    <a:pt x="167" y="4604"/>
                    <a:pt x="1235" y="1569"/>
                    <a:pt x="2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1875124" y="1255822"/>
              <a:ext cx="46823" cy="149475"/>
            </a:xfrm>
            <a:custGeom>
              <a:rect b="b" l="l" r="r" t="t"/>
              <a:pathLst>
                <a:path extrusionOk="0" h="6075" w="1903">
                  <a:moveTo>
                    <a:pt x="1878" y="0"/>
                  </a:moveTo>
                  <a:cubicBezTo>
                    <a:pt x="1873" y="0"/>
                    <a:pt x="1869" y="4"/>
                    <a:pt x="1869" y="15"/>
                  </a:cubicBezTo>
                  <a:cubicBezTo>
                    <a:pt x="1135" y="949"/>
                    <a:pt x="635" y="1983"/>
                    <a:pt x="335" y="3117"/>
                  </a:cubicBezTo>
                  <a:cubicBezTo>
                    <a:pt x="34" y="4085"/>
                    <a:pt x="1" y="5085"/>
                    <a:pt x="234" y="6053"/>
                  </a:cubicBezTo>
                  <a:cubicBezTo>
                    <a:pt x="234" y="6066"/>
                    <a:pt x="246" y="6075"/>
                    <a:pt x="259" y="6075"/>
                  </a:cubicBezTo>
                  <a:cubicBezTo>
                    <a:pt x="278" y="6075"/>
                    <a:pt x="301" y="6058"/>
                    <a:pt x="301" y="6019"/>
                  </a:cubicBezTo>
                  <a:cubicBezTo>
                    <a:pt x="268" y="3884"/>
                    <a:pt x="935" y="1916"/>
                    <a:pt x="1902" y="15"/>
                  </a:cubicBezTo>
                  <a:cubicBezTo>
                    <a:pt x="1902" y="15"/>
                    <a:pt x="1887" y="0"/>
                    <a:pt x="1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1762709" y="1334136"/>
              <a:ext cx="192067" cy="110870"/>
            </a:xfrm>
            <a:custGeom>
              <a:rect b="b" l="l" r="r" t="t"/>
              <a:pathLst>
                <a:path extrusionOk="0" h="4506" w="7806">
                  <a:moveTo>
                    <a:pt x="7806" y="1"/>
                  </a:moveTo>
                  <a:cubicBezTo>
                    <a:pt x="7639" y="234"/>
                    <a:pt x="7505" y="535"/>
                    <a:pt x="7439" y="835"/>
                  </a:cubicBezTo>
                  <a:cubicBezTo>
                    <a:pt x="7372" y="1102"/>
                    <a:pt x="7305" y="1402"/>
                    <a:pt x="7272" y="1702"/>
                  </a:cubicBezTo>
                  <a:cubicBezTo>
                    <a:pt x="7172" y="2303"/>
                    <a:pt x="7038" y="2870"/>
                    <a:pt x="6838" y="3437"/>
                  </a:cubicBezTo>
                  <a:cubicBezTo>
                    <a:pt x="6772" y="3704"/>
                    <a:pt x="6605" y="3937"/>
                    <a:pt x="6405" y="4104"/>
                  </a:cubicBezTo>
                  <a:cubicBezTo>
                    <a:pt x="6288" y="4171"/>
                    <a:pt x="6163" y="4204"/>
                    <a:pt x="6042" y="4204"/>
                  </a:cubicBezTo>
                  <a:cubicBezTo>
                    <a:pt x="5921" y="4204"/>
                    <a:pt x="5804" y="4171"/>
                    <a:pt x="5704" y="4104"/>
                  </a:cubicBezTo>
                  <a:cubicBezTo>
                    <a:pt x="5471" y="3970"/>
                    <a:pt x="5304" y="3737"/>
                    <a:pt x="5204" y="3470"/>
                  </a:cubicBezTo>
                  <a:cubicBezTo>
                    <a:pt x="5070" y="3237"/>
                    <a:pt x="5004" y="2936"/>
                    <a:pt x="4970" y="2636"/>
                  </a:cubicBezTo>
                  <a:lnTo>
                    <a:pt x="4803" y="1635"/>
                  </a:lnTo>
                  <a:lnTo>
                    <a:pt x="4637" y="2669"/>
                  </a:lnTo>
                  <a:cubicBezTo>
                    <a:pt x="4635" y="2681"/>
                    <a:pt x="4633" y="2692"/>
                    <a:pt x="4630" y="2703"/>
                  </a:cubicBezTo>
                  <a:lnTo>
                    <a:pt x="4603" y="2703"/>
                  </a:lnTo>
                  <a:cubicBezTo>
                    <a:pt x="4608" y="2725"/>
                    <a:pt x="4612" y="2747"/>
                    <a:pt x="4617" y="2768"/>
                  </a:cubicBezTo>
                  <a:lnTo>
                    <a:pt x="4617" y="2768"/>
                  </a:lnTo>
                  <a:cubicBezTo>
                    <a:pt x="4545" y="3096"/>
                    <a:pt x="4415" y="3397"/>
                    <a:pt x="4203" y="3670"/>
                  </a:cubicBezTo>
                  <a:cubicBezTo>
                    <a:pt x="4070" y="3848"/>
                    <a:pt x="3862" y="3952"/>
                    <a:pt x="3640" y="3952"/>
                  </a:cubicBezTo>
                  <a:cubicBezTo>
                    <a:pt x="3528" y="3952"/>
                    <a:pt x="3414" y="3926"/>
                    <a:pt x="3302" y="3870"/>
                  </a:cubicBezTo>
                  <a:cubicBezTo>
                    <a:pt x="2969" y="3737"/>
                    <a:pt x="2735" y="3437"/>
                    <a:pt x="2669" y="3070"/>
                  </a:cubicBezTo>
                  <a:cubicBezTo>
                    <a:pt x="2535" y="2703"/>
                    <a:pt x="2468" y="2336"/>
                    <a:pt x="2468" y="1936"/>
                  </a:cubicBezTo>
                  <a:lnTo>
                    <a:pt x="2468" y="1068"/>
                  </a:lnTo>
                  <a:lnTo>
                    <a:pt x="2168" y="1902"/>
                  </a:lnTo>
                  <a:cubicBezTo>
                    <a:pt x="2164" y="1915"/>
                    <a:pt x="2160" y="1928"/>
                    <a:pt x="2156" y="1940"/>
                  </a:cubicBezTo>
                  <a:lnTo>
                    <a:pt x="2156" y="1940"/>
                  </a:lnTo>
                  <a:lnTo>
                    <a:pt x="2135" y="1936"/>
                  </a:lnTo>
                  <a:lnTo>
                    <a:pt x="2135" y="1936"/>
                  </a:lnTo>
                  <a:cubicBezTo>
                    <a:pt x="2135" y="1957"/>
                    <a:pt x="2135" y="1977"/>
                    <a:pt x="2135" y="1998"/>
                  </a:cubicBezTo>
                  <a:lnTo>
                    <a:pt x="2135" y="1998"/>
                  </a:lnTo>
                  <a:cubicBezTo>
                    <a:pt x="2022" y="2293"/>
                    <a:pt x="1802" y="2549"/>
                    <a:pt x="1501" y="2669"/>
                  </a:cubicBezTo>
                  <a:cubicBezTo>
                    <a:pt x="1334" y="2736"/>
                    <a:pt x="1134" y="2736"/>
                    <a:pt x="967" y="2736"/>
                  </a:cubicBezTo>
                  <a:cubicBezTo>
                    <a:pt x="801" y="2703"/>
                    <a:pt x="634" y="2603"/>
                    <a:pt x="534" y="2469"/>
                  </a:cubicBezTo>
                  <a:cubicBezTo>
                    <a:pt x="300" y="2136"/>
                    <a:pt x="200" y="1769"/>
                    <a:pt x="167" y="1402"/>
                  </a:cubicBezTo>
                  <a:cubicBezTo>
                    <a:pt x="100" y="1002"/>
                    <a:pt x="100" y="601"/>
                    <a:pt x="133" y="201"/>
                  </a:cubicBezTo>
                  <a:lnTo>
                    <a:pt x="133" y="201"/>
                  </a:lnTo>
                  <a:cubicBezTo>
                    <a:pt x="33" y="601"/>
                    <a:pt x="0" y="1002"/>
                    <a:pt x="33" y="1402"/>
                  </a:cubicBezTo>
                  <a:cubicBezTo>
                    <a:pt x="33" y="1802"/>
                    <a:pt x="133" y="2202"/>
                    <a:pt x="367" y="2569"/>
                  </a:cubicBezTo>
                  <a:cubicBezTo>
                    <a:pt x="500" y="2770"/>
                    <a:pt x="667" y="2870"/>
                    <a:pt x="901" y="2936"/>
                  </a:cubicBezTo>
                  <a:cubicBezTo>
                    <a:pt x="984" y="2950"/>
                    <a:pt x="1072" y="2958"/>
                    <a:pt x="1162" y="2958"/>
                  </a:cubicBezTo>
                  <a:cubicBezTo>
                    <a:pt x="1289" y="2958"/>
                    <a:pt x="1417" y="2942"/>
                    <a:pt x="1534" y="2903"/>
                  </a:cubicBezTo>
                  <a:cubicBezTo>
                    <a:pt x="1786" y="2806"/>
                    <a:pt x="2004" y="2654"/>
                    <a:pt x="2168" y="2464"/>
                  </a:cubicBezTo>
                  <a:lnTo>
                    <a:pt x="2168" y="2464"/>
                  </a:lnTo>
                  <a:cubicBezTo>
                    <a:pt x="2200" y="2718"/>
                    <a:pt x="2256" y="2966"/>
                    <a:pt x="2335" y="3203"/>
                  </a:cubicBezTo>
                  <a:cubicBezTo>
                    <a:pt x="2435" y="3637"/>
                    <a:pt x="2735" y="4004"/>
                    <a:pt x="3169" y="4204"/>
                  </a:cubicBezTo>
                  <a:cubicBezTo>
                    <a:pt x="3319" y="4279"/>
                    <a:pt x="3507" y="4317"/>
                    <a:pt x="3690" y="4317"/>
                  </a:cubicBezTo>
                  <a:cubicBezTo>
                    <a:pt x="3751" y="4317"/>
                    <a:pt x="3811" y="4312"/>
                    <a:pt x="3869" y="4304"/>
                  </a:cubicBezTo>
                  <a:cubicBezTo>
                    <a:pt x="4103" y="4237"/>
                    <a:pt x="4303" y="4104"/>
                    <a:pt x="4470" y="3904"/>
                  </a:cubicBezTo>
                  <a:cubicBezTo>
                    <a:pt x="4602" y="3738"/>
                    <a:pt x="4710" y="3548"/>
                    <a:pt x="4789" y="3346"/>
                  </a:cubicBezTo>
                  <a:lnTo>
                    <a:pt x="4789" y="3346"/>
                  </a:lnTo>
                  <a:cubicBezTo>
                    <a:pt x="4824" y="3435"/>
                    <a:pt x="4862" y="3521"/>
                    <a:pt x="4904" y="3603"/>
                  </a:cubicBezTo>
                  <a:cubicBezTo>
                    <a:pt x="5037" y="3937"/>
                    <a:pt x="5237" y="4204"/>
                    <a:pt x="5537" y="4371"/>
                  </a:cubicBezTo>
                  <a:cubicBezTo>
                    <a:pt x="5675" y="4463"/>
                    <a:pt x="5834" y="4505"/>
                    <a:pt x="5994" y="4505"/>
                  </a:cubicBezTo>
                  <a:cubicBezTo>
                    <a:pt x="6184" y="4505"/>
                    <a:pt x="6375" y="4446"/>
                    <a:pt x="6538" y="4337"/>
                  </a:cubicBezTo>
                  <a:cubicBezTo>
                    <a:pt x="6805" y="4104"/>
                    <a:pt x="6972" y="3837"/>
                    <a:pt x="7072" y="3503"/>
                  </a:cubicBezTo>
                  <a:cubicBezTo>
                    <a:pt x="7239" y="2936"/>
                    <a:pt x="7339" y="2336"/>
                    <a:pt x="7405" y="1702"/>
                  </a:cubicBezTo>
                  <a:cubicBezTo>
                    <a:pt x="7439" y="1402"/>
                    <a:pt x="7472" y="1102"/>
                    <a:pt x="7539" y="835"/>
                  </a:cubicBezTo>
                  <a:cubicBezTo>
                    <a:pt x="7572" y="535"/>
                    <a:pt x="7672" y="234"/>
                    <a:pt x="78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1642052" y="1296640"/>
              <a:ext cx="231164" cy="186481"/>
            </a:xfrm>
            <a:custGeom>
              <a:rect b="b" l="l" r="r" t="t"/>
              <a:pathLst>
                <a:path extrusionOk="0" h="7579" w="9395">
                  <a:moveTo>
                    <a:pt x="4062" y="1"/>
                  </a:moveTo>
                  <a:cubicBezTo>
                    <a:pt x="3905" y="1"/>
                    <a:pt x="3772" y="8"/>
                    <a:pt x="3670" y="24"/>
                  </a:cubicBezTo>
                  <a:cubicBezTo>
                    <a:pt x="1" y="491"/>
                    <a:pt x="4671" y="7563"/>
                    <a:pt x="4671" y="7563"/>
                  </a:cubicBezTo>
                  <a:cubicBezTo>
                    <a:pt x="4758" y="7574"/>
                    <a:pt x="4845" y="7579"/>
                    <a:pt x="4931" y="7579"/>
                  </a:cubicBezTo>
                  <a:cubicBezTo>
                    <a:pt x="5635" y="7579"/>
                    <a:pt x="6286" y="7223"/>
                    <a:pt x="6672" y="6629"/>
                  </a:cubicBezTo>
                  <a:cubicBezTo>
                    <a:pt x="7773" y="4827"/>
                    <a:pt x="5871" y="2626"/>
                    <a:pt x="5871" y="2626"/>
                  </a:cubicBezTo>
                  <a:lnTo>
                    <a:pt x="5871" y="2626"/>
                  </a:lnTo>
                  <a:cubicBezTo>
                    <a:pt x="6186" y="2668"/>
                    <a:pt x="6550" y="2698"/>
                    <a:pt x="6920" y="2698"/>
                  </a:cubicBezTo>
                  <a:cubicBezTo>
                    <a:pt x="8006" y="2698"/>
                    <a:pt x="9149" y="2445"/>
                    <a:pt x="9274" y="1525"/>
                  </a:cubicBezTo>
                  <a:cubicBezTo>
                    <a:pt x="9395" y="708"/>
                    <a:pt x="5592" y="1"/>
                    <a:pt x="406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1724943" y="1295262"/>
              <a:ext cx="150214" cy="153806"/>
            </a:xfrm>
            <a:custGeom>
              <a:rect b="b" l="l" r="r" t="t"/>
              <a:pathLst>
                <a:path extrusionOk="0" h="6251" w="6105">
                  <a:moveTo>
                    <a:pt x="976" y="1"/>
                  </a:moveTo>
                  <a:cubicBezTo>
                    <a:pt x="651" y="1"/>
                    <a:pt x="326" y="38"/>
                    <a:pt x="1" y="113"/>
                  </a:cubicBezTo>
                  <a:cubicBezTo>
                    <a:pt x="141" y="108"/>
                    <a:pt x="281" y="105"/>
                    <a:pt x="420" y="105"/>
                  </a:cubicBezTo>
                  <a:cubicBezTo>
                    <a:pt x="1139" y="105"/>
                    <a:pt x="1837" y="179"/>
                    <a:pt x="2536" y="347"/>
                  </a:cubicBezTo>
                  <a:cubicBezTo>
                    <a:pt x="2936" y="447"/>
                    <a:pt x="3370" y="547"/>
                    <a:pt x="3770" y="680"/>
                  </a:cubicBezTo>
                  <a:cubicBezTo>
                    <a:pt x="4204" y="780"/>
                    <a:pt x="4604" y="914"/>
                    <a:pt x="5004" y="1047"/>
                  </a:cubicBezTo>
                  <a:cubicBezTo>
                    <a:pt x="5371" y="1181"/>
                    <a:pt x="5771" y="1381"/>
                    <a:pt x="5738" y="1681"/>
                  </a:cubicBezTo>
                  <a:cubicBezTo>
                    <a:pt x="5671" y="2015"/>
                    <a:pt x="5338" y="2281"/>
                    <a:pt x="4971" y="2415"/>
                  </a:cubicBezTo>
                  <a:cubicBezTo>
                    <a:pt x="4571" y="2548"/>
                    <a:pt x="4170" y="2615"/>
                    <a:pt x="3770" y="2615"/>
                  </a:cubicBezTo>
                  <a:cubicBezTo>
                    <a:pt x="3372" y="2615"/>
                    <a:pt x="3002" y="2615"/>
                    <a:pt x="2608" y="2589"/>
                  </a:cubicBezTo>
                  <a:lnTo>
                    <a:pt x="2608" y="2589"/>
                  </a:lnTo>
                  <a:cubicBezTo>
                    <a:pt x="2606" y="2587"/>
                    <a:pt x="2604" y="2584"/>
                    <a:pt x="2602" y="2582"/>
                  </a:cubicBezTo>
                  <a:lnTo>
                    <a:pt x="2599" y="2589"/>
                  </a:lnTo>
                  <a:lnTo>
                    <a:pt x="2599" y="2589"/>
                  </a:lnTo>
                  <a:cubicBezTo>
                    <a:pt x="2567" y="2586"/>
                    <a:pt x="2535" y="2584"/>
                    <a:pt x="2502" y="2582"/>
                  </a:cubicBezTo>
                  <a:lnTo>
                    <a:pt x="2135" y="2515"/>
                  </a:lnTo>
                  <a:lnTo>
                    <a:pt x="2369" y="2815"/>
                  </a:lnTo>
                  <a:cubicBezTo>
                    <a:pt x="2602" y="3049"/>
                    <a:pt x="2769" y="3282"/>
                    <a:pt x="2936" y="3549"/>
                  </a:cubicBezTo>
                  <a:cubicBezTo>
                    <a:pt x="3103" y="3816"/>
                    <a:pt x="3236" y="4116"/>
                    <a:pt x="3370" y="4383"/>
                  </a:cubicBezTo>
                  <a:cubicBezTo>
                    <a:pt x="3470" y="4683"/>
                    <a:pt x="3536" y="5017"/>
                    <a:pt x="3570" y="5317"/>
                  </a:cubicBezTo>
                  <a:cubicBezTo>
                    <a:pt x="3603" y="5650"/>
                    <a:pt x="3570" y="5951"/>
                    <a:pt x="3503" y="6251"/>
                  </a:cubicBezTo>
                  <a:cubicBezTo>
                    <a:pt x="3637" y="5951"/>
                    <a:pt x="3670" y="5650"/>
                    <a:pt x="3670" y="5317"/>
                  </a:cubicBezTo>
                  <a:cubicBezTo>
                    <a:pt x="3670" y="4983"/>
                    <a:pt x="3637" y="4650"/>
                    <a:pt x="3536" y="4350"/>
                  </a:cubicBezTo>
                  <a:cubicBezTo>
                    <a:pt x="3436" y="4016"/>
                    <a:pt x="3303" y="3716"/>
                    <a:pt x="3170" y="3416"/>
                  </a:cubicBezTo>
                  <a:cubicBezTo>
                    <a:pt x="3066" y="3250"/>
                    <a:pt x="2950" y="3072"/>
                    <a:pt x="2828" y="2896"/>
                  </a:cubicBezTo>
                  <a:lnTo>
                    <a:pt x="2828" y="2896"/>
                  </a:lnTo>
                  <a:cubicBezTo>
                    <a:pt x="3142" y="2931"/>
                    <a:pt x="3456" y="2949"/>
                    <a:pt x="3770" y="2949"/>
                  </a:cubicBezTo>
                  <a:cubicBezTo>
                    <a:pt x="4237" y="2949"/>
                    <a:pt x="4671" y="2882"/>
                    <a:pt x="5104" y="2715"/>
                  </a:cubicBezTo>
                  <a:cubicBezTo>
                    <a:pt x="5338" y="2648"/>
                    <a:pt x="5538" y="2548"/>
                    <a:pt x="5705" y="2381"/>
                  </a:cubicBezTo>
                  <a:cubicBezTo>
                    <a:pt x="5905" y="2215"/>
                    <a:pt x="6038" y="1981"/>
                    <a:pt x="6072" y="1714"/>
                  </a:cubicBezTo>
                  <a:cubicBezTo>
                    <a:pt x="6105" y="1648"/>
                    <a:pt x="6105" y="1581"/>
                    <a:pt x="6072" y="1514"/>
                  </a:cubicBezTo>
                  <a:cubicBezTo>
                    <a:pt x="6072" y="1447"/>
                    <a:pt x="6038" y="1347"/>
                    <a:pt x="6005" y="1314"/>
                  </a:cubicBezTo>
                  <a:cubicBezTo>
                    <a:pt x="5938" y="1181"/>
                    <a:pt x="5838" y="1081"/>
                    <a:pt x="5738" y="1014"/>
                  </a:cubicBezTo>
                  <a:cubicBezTo>
                    <a:pt x="5538" y="880"/>
                    <a:pt x="5338" y="780"/>
                    <a:pt x="5138" y="714"/>
                  </a:cubicBezTo>
                  <a:cubicBezTo>
                    <a:pt x="4304" y="447"/>
                    <a:pt x="3436" y="247"/>
                    <a:pt x="2602" y="113"/>
                  </a:cubicBezTo>
                  <a:cubicBezTo>
                    <a:pt x="2169" y="46"/>
                    <a:pt x="1735" y="13"/>
                    <a:pt x="1302" y="13"/>
                  </a:cubicBezTo>
                  <a:cubicBezTo>
                    <a:pt x="1193" y="5"/>
                    <a:pt x="1085" y="1"/>
                    <a:pt x="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1234835" y="1542604"/>
              <a:ext cx="767578" cy="356920"/>
            </a:xfrm>
            <a:custGeom>
              <a:rect b="b" l="l" r="r" t="t"/>
              <a:pathLst>
                <a:path extrusionOk="0" h="14506" w="31196">
                  <a:moveTo>
                    <a:pt x="19754" y="1"/>
                  </a:moveTo>
                  <a:cubicBezTo>
                    <a:pt x="19754" y="1"/>
                    <a:pt x="18586" y="4137"/>
                    <a:pt x="18053" y="4537"/>
                  </a:cubicBezTo>
                  <a:cubicBezTo>
                    <a:pt x="17816" y="4729"/>
                    <a:pt x="16213" y="4804"/>
                    <a:pt x="14065" y="4804"/>
                  </a:cubicBezTo>
                  <a:cubicBezTo>
                    <a:pt x="11363" y="4804"/>
                    <a:pt x="7798" y="4686"/>
                    <a:pt x="5010" y="4537"/>
                  </a:cubicBezTo>
                  <a:cubicBezTo>
                    <a:pt x="4795" y="4526"/>
                    <a:pt x="4589" y="4520"/>
                    <a:pt x="4391" y="4520"/>
                  </a:cubicBezTo>
                  <a:cubicBezTo>
                    <a:pt x="0" y="4520"/>
                    <a:pt x="27" y="7303"/>
                    <a:pt x="4209" y="10208"/>
                  </a:cubicBezTo>
                  <a:cubicBezTo>
                    <a:pt x="7692" y="12600"/>
                    <a:pt x="14288" y="14506"/>
                    <a:pt x="19356" y="14506"/>
                  </a:cubicBezTo>
                  <a:cubicBezTo>
                    <a:pt x="20647" y="14506"/>
                    <a:pt x="21840" y="14382"/>
                    <a:pt x="22856" y="14111"/>
                  </a:cubicBezTo>
                  <a:cubicBezTo>
                    <a:pt x="27860" y="12776"/>
                    <a:pt x="31195" y="735"/>
                    <a:pt x="31195" y="735"/>
                  </a:cubicBezTo>
                  <a:lnTo>
                    <a:pt x="19754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1262071" y="1541792"/>
              <a:ext cx="740340" cy="355395"/>
            </a:xfrm>
            <a:custGeom>
              <a:rect b="b" l="l" r="r" t="t"/>
              <a:pathLst>
                <a:path extrusionOk="0" h="14444" w="30089">
                  <a:moveTo>
                    <a:pt x="18613" y="0"/>
                  </a:moveTo>
                  <a:cubicBezTo>
                    <a:pt x="18613" y="0"/>
                    <a:pt x="18580" y="100"/>
                    <a:pt x="18547" y="267"/>
                  </a:cubicBezTo>
                  <a:cubicBezTo>
                    <a:pt x="18547" y="301"/>
                    <a:pt x="18547" y="301"/>
                    <a:pt x="18547" y="334"/>
                  </a:cubicBezTo>
                  <a:cubicBezTo>
                    <a:pt x="18513" y="434"/>
                    <a:pt x="18480" y="567"/>
                    <a:pt x="18447" y="634"/>
                  </a:cubicBezTo>
                  <a:cubicBezTo>
                    <a:pt x="18447" y="701"/>
                    <a:pt x="18380" y="734"/>
                    <a:pt x="18380" y="801"/>
                  </a:cubicBezTo>
                  <a:lnTo>
                    <a:pt x="18247" y="1301"/>
                  </a:lnTo>
                  <a:cubicBezTo>
                    <a:pt x="18213" y="1368"/>
                    <a:pt x="18180" y="1435"/>
                    <a:pt x="18180" y="1501"/>
                  </a:cubicBezTo>
                  <a:cubicBezTo>
                    <a:pt x="18080" y="1802"/>
                    <a:pt x="17980" y="2135"/>
                    <a:pt x="17846" y="2469"/>
                  </a:cubicBezTo>
                  <a:lnTo>
                    <a:pt x="17846" y="2502"/>
                  </a:lnTo>
                  <a:cubicBezTo>
                    <a:pt x="17746" y="2836"/>
                    <a:pt x="17613" y="3169"/>
                    <a:pt x="17513" y="3469"/>
                  </a:cubicBezTo>
                  <a:lnTo>
                    <a:pt x="17446" y="3636"/>
                  </a:lnTo>
                  <a:cubicBezTo>
                    <a:pt x="17446" y="3636"/>
                    <a:pt x="17446" y="3670"/>
                    <a:pt x="17446" y="3670"/>
                  </a:cubicBezTo>
                  <a:cubicBezTo>
                    <a:pt x="17379" y="3803"/>
                    <a:pt x="17346" y="3936"/>
                    <a:pt x="17279" y="4037"/>
                  </a:cubicBezTo>
                  <a:cubicBezTo>
                    <a:pt x="17212" y="4237"/>
                    <a:pt x="17079" y="4403"/>
                    <a:pt x="16946" y="4570"/>
                  </a:cubicBezTo>
                  <a:cubicBezTo>
                    <a:pt x="16912" y="4604"/>
                    <a:pt x="16846" y="4637"/>
                    <a:pt x="16779" y="4637"/>
                  </a:cubicBezTo>
                  <a:lnTo>
                    <a:pt x="16545" y="4704"/>
                  </a:lnTo>
                  <a:lnTo>
                    <a:pt x="16245" y="4704"/>
                  </a:lnTo>
                  <a:cubicBezTo>
                    <a:pt x="15978" y="4737"/>
                    <a:pt x="15678" y="4770"/>
                    <a:pt x="15278" y="4770"/>
                  </a:cubicBezTo>
                  <a:lnTo>
                    <a:pt x="15111" y="4770"/>
                  </a:lnTo>
                  <a:cubicBezTo>
                    <a:pt x="14811" y="4804"/>
                    <a:pt x="14477" y="4804"/>
                    <a:pt x="14144" y="4804"/>
                  </a:cubicBezTo>
                  <a:lnTo>
                    <a:pt x="9707" y="4804"/>
                  </a:lnTo>
                  <a:lnTo>
                    <a:pt x="8740" y="4770"/>
                  </a:lnTo>
                  <a:lnTo>
                    <a:pt x="8540" y="4770"/>
                  </a:lnTo>
                  <a:lnTo>
                    <a:pt x="7572" y="4737"/>
                  </a:lnTo>
                  <a:lnTo>
                    <a:pt x="7539" y="4737"/>
                  </a:lnTo>
                  <a:lnTo>
                    <a:pt x="6572" y="4704"/>
                  </a:lnTo>
                  <a:lnTo>
                    <a:pt x="6371" y="4704"/>
                  </a:lnTo>
                  <a:lnTo>
                    <a:pt x="5404" y="4670"/>
                  </a:lnTo>
                  <a:lnTo>
                    <a:pt x="5371" y="4670"/>
                  </a:lnTo>
                  <a:cubicBezTo>
                    <a:pt x="5037" y="4637"/>
                    <a:pt x="4704" y="4604"/>
                    <a:pt x="4403" y="4604"/>
                  </a:cubicBezTo>
                  <a:lnTo>
                    <a:pt x="3169" y="4604"/>
                  </a:lnTo>
                  <a:cubicBezTo>
                    <a:pt x="2869" y="4604"/>
                    <a:pt x="2535" y="4637"/>
                    <a:pt x="2202" y="4670"/>
                  </a:cubicBezTo>
                  <a:lnTo>
                    <a:pt x="2035" y="4670"/>
                  </a:lnTo>
                  <a:lnTo>
                    <a:pt x="1801" y="4704"/>
                  </a:lnTo>
                  <a:cubicBezTo>
                    <a:pt x="1535" y="4770"/>
                    <a:pt x="1301" y="4837"/>
                    <a:pt x="1068" y="4937"/>
                  </a:cubicBezTo>
                  <a:lnTo>
                    <a:pt x="1001" y="4971"/>
                  </a:lnTo>
                  <a:cubicBezTo>
                    <a:pt x="667" y="5104"/>
                    <a:pt x="367" y="5371"/>
                    <a:pt x="167" y="5671"/>
                  </a:cubicBezTo>
                  <a:cubicBezTo>
                    <a:pt x="134" y="5738"/>
                    <a:pt x="100" y="5804"/>
                    <a:pt x="67" y="5871"/>
                  </a:cubicBezTo>
                  <a:cubicBezTo>
                    <a:pt x="67" y="5938"/>
                    <a:pt x="34" y="6005"/>
                    <a:pt x="34" y="6071"/>
                  </a:cubicBezTo>
                  <a:cubicBezTo>
                    <a:pt x="0" y="6271"/>
                    <a:pt x="0" y="6438"/>
                    <a:pt x="34" y="6638"/>
                  </a:cubicBezTo>
                  <a:cubicBezTo>
                    <a:pt x="34" y="6705"/>
                    <a:pt x="67" y="6772"/>
                    <a:pt x="67" y="6839"/>
                  </a:cubicBezTo>
                  <a:cubicBezTo>
                    <a:pt x="67" y="6839"/>
                    <a:pt x="67" y="6872"/>
                    <a:pt x="67" y="6905"/>
                  </a:cubicBezTo>
                  <a:cubicBezTo>
                    <a:pt x="200" y="7239"/>
                    <a:pt x="367" y="7572"/>
                    <a:pt x="567" y="7873"/>
                  </a:cubicBezTo>
                  <a:cubicBezTo>
                    <a:pt x="634" y="7939"/>
                    <a:pt x="634" y="7939"/>
                    <a:pt x="734" y="8073"/>
                  </a:cubicBezTo>
                  <a:cubicBezTo>
                    <a:pt x="801" y="8173"/>
                    <a:pt x="901" y="8306"/>
                    <a:pt x="1001" y="8406"/>
                  </a:cubicBezTo>
                  <a:lnTo>
                    <a:pt x="1068" y="8473"/>
                  </a:lnTo>
                  <a:cubicBezTo>
                    <a:pt x="1234" y="8673"/>
                    <a:pt x="1401" y="8840"/>
                    <a:pt x="1601" y="9040"/>
                  </a:cubicBezTo>
                  <a:lnTo>
                    <a:pt x="1668" y="9073"/>
                  </a:lnTo>
                  <a:cubicBezTo>
                    <a:pt x="1768" y="9207"/>
                    <a:pt x="1902" y="9307"/>
                    <a:pt x="2035" y="9407"/>
                  </a:cubicBezTo>
                  <a:cubicBezTo>
                    <a:pt x="2102" y="9474"/>
                    <a:pt x="2168" y="9507"/>
                    <a:pt x="2235" y="9574"/>
                  </a:cubicBezTo>
                  <a:cubicBezTo>
                    <a:pt x="2435" y="9741"/>
                    <a:pt x="2635" y="9907"/>
                    <a:pt x="2869" y="10041"/>
                  </a:cubicBezTo>
                  <a:lnTo>
                    <a:pt x="3136" y="10241"/>
                  </a:lnTo>
                  <a:lnTo>
                    <a:pt x="3169" y="10274"/>
                  </a:lnTo>
                  <a:lnTo>
                    <a:pt x="3236" y="10308"/>
                  </a:lnTo>
                  <a:cubicBezTo>
                    <a:pt x="3536" y="10508"/>
                    <a:pt x="3870" y="10708"/>
                    <a:pt x="4203" y="10908"/>
                  </a:cubicBezTo>
                  <a:lnTo>
                    <a:pt x="4370" y="11008"/>
                  </a:lnTo>
                  <a:lnTo>
                    <a:pt x="4737" y="11208"/>
                  </a:lnTo>
                  <a:lnTo>
                    <a:pt x="4837" y="11242"/>
                  </a:lnTo>
                  <a:cubicBezTo>
                    <a:pt x="5004" y="11342"/>
                    <a:pt x="5171" y="11442"/>
                    <a:pt x="5371" y="11509"/>
                  </a:cubicBezTo>
                  <a:lnTo>
                    <a:pt x="5404" y="11542"/>
                  </a:lnTo>
                  <a:cubicBezTo>
                    <a:pt x="5704" y="11709"/>
                    <a:pt x="6038" y="11842"/>
                    <a:pt x="6371" y="11976"/>
                  </a:cubicBezTo>
                  <a:lnTo>
                    <a:pt x="6572" y="12076"/>
                  </a:lnTo>
                  <a:lnTo>
                    <a:pt x="6972" y="12209"/>
                  </a:lnTo>
                  <a:lnTo>
                    <a:pt x="7439" y="12409"/>
                  </a:lnTo>
                  <a:lnTo>
                    <a:pt x="7539" y="12443"/>
                  </a:lnTo>
                  <a:lnTo>
                    <a:pt x="7606" y="12443"/>
                  </a:lnTo>
                  <a:cubicBezTo>
                    <a:pt x="7939" y="12576"/>
                    <a:pt x="8239" y="12676"/>
                    <a:pt x="8573" y="12809"/>
                  </a:cubicBezTo>
                  <a:lnTo>
                    <a:pt x="8773" y="12843"/>
                  </a:lnTo>
                  <a:cubicBezTo>
                    <a:pt x="9073" y="12976"/>
                    <a:pt x="9407" y="13076"/>
                    <a:pt x="9740" y="13176"/>
                  </a:cubicBezTo>
                  <a:lnTo>
                    <a:pt x="9774" y="13176"/>
                  </a:lnTo>
                  <a:cubicBezTo>
                    <a:pt x="10007" y="13243"/>
                    <a:pt x="10207" y="13276"/>
                    <a:pt x="10441" y="13343"/>
                  </a:cubicBezTo>
                  <a:lnTo>
                    <a:pt x="10641" y="13410"/>
                  </a:lnTo>
                  <a:lnTo>
                    <a:pt x="10741" y="13443"/>
                  </a:lnTo>
                  <a:cubicBezTo>
                    <a:pt x="10808" y="13443"/>
                    <a:pt x="10875" y="13477"/>
                    <a:pt x="10941" y="13477"/>
                  </a:cubicBezTo>
                  <a:cubicBezTo>
                    <a:pt x="11275" y="13577"/>
                    <a:pt x="11575" y="13643"/>
                    <a:pt x="11909" y="13710"/>
                  </a:cubicBezTo>
                  <a:lnTo>
                    <a:pt x="11975" y="13710"/>
                  </a:lnTo>
                  <a:cubicBezTo>
                    <a:pt x="12276" y="13810"/>
                    <a:pt x="12609" y="13877"/>
                    <a:pt x="12943" y="13910"/>
                  </a:cubicBezTo>
                  <a:cubicBezTo>
                    <a:pt x="12976" y="13944"/>
                    <a:pt x="13043" y="13944"/>
                    <a:pt x="13110" y="13977"/>
                  </a:cubicBezTo>
                  <a:cubicBezTo>
                    <a:pt x="13443" y="14010"/>
                    <a:pt x="13777" y="14077"/>
                    <a:pt x="14077" y="14144"/>
                  </a:cubicBezTo>
                  <a:lnTo>
                    <a:pt x="14144" y="14144"/>
                  </a:lnTo>
                  <a:cubicBezTo>
                    <a:pt x="14477" y="14177"/>
                    <a:pt x="14777" y="14244"/>
                    <a:pt x="15111" y="14277"/>
                  </a:cubicBezTo>
                  <a:cubicBezTo>
                    <a:pt x="15178" y="14311"/>
                    <a:pt x="15244" y="14311"/>
                    <a:pt x="15311" y="14311"/>
                  </a:cubicBezTo>
                  <a:lnTo>
                    <a:pt x="15745" y="14344"/>
                  </a:lnTo>
                  <a:lnTo>
                    <a:pt x="16278" y="14411"/>
                  </a:lnTo>
                  <a:lnTo>
                    <a:pt x="16312" y="14411"/>
                  </a:lnTo>
                  <a:cubicBezTo>
                    <a:pt x="16645" y="14411"/>
                    <a:pt x="16979" y="14444"/>
                    <a:pt x="17279" y="14444"/>
                  </a:cubicBezTo>
                  <a:lnTo>
                    <a:pt x="18513" y="14444"/>
                  </a:lnTo>
                  <a:cubicBezTo>
                    <a:pt x="18814" y="14444"/>
                    <a:pt x="19147" y="14411"/>
                    <a:pt x="19481" y="14411"/>
                  </a:cubicBezTo>
                  <a:lnTo>
                    <a:pt x="19648" y="14411"/>
                  </a:lnTo>
                  <a:cubicBezTo>
                    <a:pt x="19914" y="14411"/>
                    <a:pt x="20181" y="14377"/>
                    <a:pt x="20448" y="14344"/>
                  </a:cubicBezTo>
                  <a:lnTo>
                    <a:pt x="20615" y="14311"/>
                  </a:lnTo>
                  <a:lnTo>
                    <a:pt x="20682" y="14311"/>
                  </a:lnTo>
                  <a:cubicBezTo>
                    <a:pt x="21015" y="14277"/>
                    <a:pt x="21315" y="14210"/>
                    <a:pt x="21649" y="14110"/>
                  </a:cubicBezTo>
                  <a:lnTo>
                    <a:pt x="21749" y="14077"/>
                  </a:lnTo>
                  <a:lnTo>
                    <a:pt x="21816" y="14077"/>
                  </a:lnTo>
                  <a:cubicBezTo>
                    <a:pt x="22183" y="13977"/>
                    <a:pt x="22483" y="13844"/>
                    <a:pt x="22816" y="13643"/>
                  </a:cubicBezTo>
                  <a:lnTo>
                    <a:pt x="22850" y="13610"/>
                  </a:lnTo>
                  <a:cubicBezTo>
                    <a:pt x="22983" y="13543"/>
                    <a:pt x="23117" y="13477"/>
                    <a:pt x="23217" y="13377"/>
                  </a:cubicBezTo>
                  <a:lnTo>
                    <a:pt x="23317" y="13343"/>
                  </a:lnTo>
                  <a:cubicBezTo>
                    <a:pt x="23484" y="13210"/>
                    <a:pt x="23650" y="13076"/>
                    <a:pt x="23817" y="12910"/>
                  </a:cubicBezTo>
                  <a:cubicBezTo>
                    <a:pt x="23884" y="12843"/>
                    <a:pt x="23951" y="12809"/>
                    <a:pt x="24017" y="12743"/>
                  </a:cubicBezTo>
                  <a:cubicBezTo>
                    <a:pt x="24151" y="12609"/>
                    <a:pt x="24284" y="12509"/>
                    <a:pt x="24384" y="12376"/>
                  </a:cubicBezTo>
                  <a:lnTo>
                    <a:pt x="24551" y="12176"/>
                  </a:lnTo>
                  <a:cubicBezTo>
                    <a:pt x="24718" y="12009"/>
                    <a:pt x="24851" y="11875"/>
                    <a:pt x="24985" y="11709"/>
                  </a:cubicBezTo>
                  <a:lnTo>
                    <a:pt x="25051" y="11642"/>
                  </a:lnTo>
                  <a:cubicBezTo>
                    <a:pt x="25151" y="11509"/>
                    <a:pt x="25252" y="11375"/>
                    <a:pt x="25352" y="11208"/>
                  </a:cubicBezTo>
                  <a:cubicBezTo>
                    <a:pt x="25385" y="11208"/>
                    <a:pt x="25385" y="11175"/>
                    <a:pt x="25385" y="11175"/>
                  </a:cubicBezTo>
                  <a:cubicBezTo>
                    <a:pt x="25585" y="10875"/>
                    <a:pt x="25819" y="10575"/>
                    <a:pt x="25985" y="10274"/>
                  </a:cubicBezTo>
                  <a:lnTo>
                    <a:pt x="26052" y="10208"/>
                  </a:lnTo>
                  <a:lnTo>
                    <a:pt x="26186" y="10007"/>
                  </a:lnTo>
                  <a:cubicBezTo>
                    <a:pt x="26386" y="9707"/>
                    <a:pt x="26552" y="9374"/>
                    <a:pt x="26753" y="9040"/>
                  </a:cubicBezTo>
                  <a:cubicBezTo>
                    <a:pt x="26753" y="9040"/>
                    <a:pt x="26753" y="9007"/>
                    <a:pt x="26786" y="9007"/>
                  </a:cubicBezTo>
                  <a:cubicBezTo>
                    <a:pt x="26886" y="8773"/>
                    <a:pt x="27019" y="8540"/>
                    <a:pt x="27153" y="8306"/>
                  </a:cubicBezTo>
                  <a:cubicBezTo>
                    <a:pt x="27153" y="8273"/>
                    <a:pt x="27186" y="8240"/>
                    <a:pt x="27186" y="8206"/>
                  </a:cubicBezTo>
                  <a:lnTo>
                    <a:pt x="27286" y="8039"/>
                  </a:lnTo>
                  <a:cubicBezTo>
                    <a:pt x="27320" y="7973"/>
                    <a:pt x="27353" y="7906"/>
                    <a:pt x="27386" y="7839"/>
                  </a:cubicBezTo>
                  <a:cubicBezTo>
                    <a:pt x="27553" y="7506"/>
                    <a:pt x="27687" y="7205"/>
                    <a:pt x="27853" y="6872"/>
                  </a:cubicBezTo>
                  <a:lnTo>
                    <a:pt x="27853" y="6839"/>
                  </a:lnTo>
                  <a:cubicBezTo>
                    <a:pt x="27953" y="6605"/>
                    <a:pt x="28087" y="6372"/>
                    <a:pt x="28187" y="6138"/>
                  </a:cubicBezTo>
                  <a:cubicBezTo>
                    <a:pt x="28220" y="6038"/>
                    <a:pt x="28254" y="5938"/>
                    <a:pt x="28287" y="5838"/>
                  </a:cubicBezTo>
                  <a:lnTo>
                    <a:pt x="28354" y="5704"/>
                  </a:lnTo>
                  <a:cubicBezTo>
                    <a:pt x="28487" y="5371"/>
                    <a:pt x="28621" y="5037"/>
                    <a:pt x="28754" y="4704"/>
                  </a:cubicBezTo>
                  <a:cubicBezTo>
                    <a:pt x="28754" y="4704"/>
                    <a:pt x="28754" y="4670"/>
                    <a:pt x="28787" y="4670"/>
                  </a:cubicBezTo>
                  <a:cubicBezTo>
                    <a:pt x="28921" y="4337"/>
                    <a:pt x="29021" y="4003"/>
                    <a:pt x="29154" y="3703"/>
                  </a:cubicBezTo>
                  <a:lnTo>
                    <a:pt x="29221" y="3503"/>
                  </a:lnTo>
                  <a:lnTo>
                    <a:pt x="29321" y="3169"/>
                  </a:lnTo>
                  <a:lnTo>
                    <a:pt x="29388" y="3036"/>
                  </a:lnTo>
                  <a:cubicBezTo>
                    <a:pt x="29421" y="2869"/>
                    <a:pt x="29488" y="2702"/>
                    <a:pt x="29555" y="2535"/>
                  </a:cubicBezTo>
                  <a:cubicBezTo>
                    <a:pt x="29555" y="2535"/>
                    <a:pt x="29555" y="2502"/>
                    <a:pt x="29555" y="2502"/>
                  </a:cubicBezTo>
                  <a:cubicBezTo>
                    <a:pt x="29688" y="2102"/>
                    <a:pt x="29788" y="1768"/>
                    <a:pt x="29855" y="1501"/>
                  </a:cubicBezTo>
                  <a:lnTo>
                    <a:pt x="29922" y="1335"/>
                  </a:lnTo>
                  <a:cubicBezTo>
                    <a:pt x="30022" y="968"/>
                    <a:pt x="30088" y="768"/>
                    <a:pt x="30088" y="768"/>
                  </a:cubicBezTo>
                  <a:lnTo>
                    <a:pt x="29388" y="634"/>
                  </a:lnTo>
                  <a:lnTo>
                    <a:pt x="29321" y="634"/>
                  </a:lnTo>
                  <a:lnTo>
                    <a:pt x="28354" y="567"/>
                  </a:lnTo>
                  <a:lnTo>
                    <a:pt x="28154" y="567"/>
                  </a:lnTo>
                  <a:lnTo>
                    <a:pt x="27186" y="534"/>
                  </a:lnTo>
                  <a:lnTo>
                    <a:pt x="27153" y="534"/>
                  </a:lnTo>
                  <a:lnTo>
                    <a:pt x="26186" y="467"/>
                  </a:lnTo>
                  <a:lnTo>
                    <a:pt x="25985" y="467"/>
                  </a:lnTo>
                  <a:lnTo>
                    <a:pt x="25018" y="401"/>
                  </a:lnTo>
                  <a:lnTo>
                    <a:pt x="24951" y="401"/>
                  </a:lnTo>
                  <a:lnTo>
                    <a:pt x="23984" y="334"/>
                  </a:lnTo>
                  <a:lnTo>
                    <a:pt x="23817" y="334"/>
                  </a:lnTo>
                  <a:lnTo>
                    <a:pt x="23083" y="267"/>
                  </a:lnTo>
                  <a:lnTo>
                    <a:pt x="22783" y="267"/>
                  </a:lnTo>
                  <a:lnTo>
                    <a:pt x="21816" y="234"/>
                  </a:lnTo>
                  <a:lnTo>
                    <a:pt x="21649" y="234"/>
                  </a:lnTo>
                  <a:lnTo>
                    <a:pt x="20615" y="100"/>
                  </a:lnTo>
                  <a:lnTo>
                    <a:pt x="20548" y="100"/>
                  </a:lnTo>
                  <a:lnTo>
                    <a:pt x="19581" y="34"/>
                  </a:lnTo>
                  <a:lnTo>
                    <a:pt x="19414" y="34"/>
                  </a:lnTo>
                  <a:lnTo>
                    <a:pt x="18613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1261235" y="1542604"/>
              <a:ext cx="737879" cy="356231"/>
            </a:xfrm>
            <a:custGeom>
              <a:rect b="b" l="l" r="r" t="t"/>
              <a:pathLst>
                <a:path extrusionOk="0" h="14478" w="29989">
                  <a:moveTo>
                    <a:pt x="20616" y="334"/>
                  </a:moveTo>
                  <a:lnTo>
                    <a:pt x="20616" y="1302"/>
                  </a:lnTo>
                  <a:lnTo>
                    <a:pt x="19648" y="1302"/>
                  </a:lnTo>
                  <a:lnTo>
                    <a:pt x="19648" y="334"/>
                  </a:lnTo>
                  <a:close/>
                  <a:moveTo>
                    <a:pt x="21683" y="334"/>
                  </a:moveTo>
                  <a:lnTo>
                    <a:pt x="21683" y="1302"/>
                  </a:lnTo>
                  <a:lnTo>
                    <a:pt x="20682" y="1302"/>
                  </a:lnTo>
                  <a:lnTo>
                    <a:pt x="20682" y="334"/>
                  </a:lnTo>
                  <a:close/>
                  <a:moveTo>
                    <a:pt x="22817" y="334"/>
                  </a:moveTo>
                  <a:lnTo>
                    <a:pt x="22817" y="1302"/>
                  </a:lnTo>
                  <a:lnTo>
                    <a:pt x="21850" y="1302"/>
                  </a:lnTo>
                  <a:lnTo>
                    <a:pt x="21850" y="334"/>
                  </a:lnTo>
                  <a:close/>
                  <a:moveTo>
                    <a:pt x="19481" y="1502"/>
                  </a:moveTo>
                  <a:lnTo>
                    <a:pt x="19481" y="2469"/>
                  </a:lnTo>
                  <a:lnTo>
                    <a:pt x="18514" y="2469"/>
                  </a:lnTo>
                  <a:lnTo>
                    <a:pt x="18514" y="1502"/>
                  </a:lnTo>
                  <a:close/>
                  <a:moveTo>
                    <a:pt x="20616" y="1502"/>
                  </a:moveTo>
                  <a:lnTo>
                    <a:pt x="20616" y="2469"/>
                  </a:lnTo>
                  <a:lnTo>
                    <a:pt x="19648" y="2469"/>
                  </a:lnTo>
                  <a:lnTo>
                    <a:pt x="19648" y="1502"/>
                  </a:lnTo>
                  <a:close/>
                  <a:moveTo>
                    <a:pt x="21683" y="1502"/>
                  </a:moveTo>
                  <a:lnTo>
                    <a:pt x="21683" y="2469"/>
                  </a:lnTo>
                  <a:lnTo>
                    <a:pt x="20682" y="2469"/>
                  </a:lnTo>
                  <a:lnTo>
                    <a:pt x="20682" y="1502"/>
                  </a:lnTo>
                  <a:close/>
                  <a:moveTo>
                    <a:pt x="22817" y="1502"/>
                  </a:moveTo>
                  <a:lnTo>
                    <a:pt x="22817" y="2469"/>
                  </a:lnTo>
                  <a:lnTo>
                    <a:pt x="21850" y="2469"/>
                  </a:lnTo>
                  <a:lnTo>
                    <a:pt x="21850" y="1502"/>
                  </a:lnTo>
                  <a:close/>
                  <a:moveTo>
                    <a:pt x="23851" y="1502"/>
                  </a:moveTo>
                  <a:lnTo>
                    <a:pt x="23851" y="2469"/>
                  </a:lnTo>
                  <a:lnTo>
                    <a:pt x="22884" y="2469"/>
                  </a:lnTo>
                  <a:lnTo>
                    <a:pt x="22884" y="1502"/>
                  </a:lnTo>
                  <a:close/>
                  <a:moveTo>
                    <a:pt x="24985" y="1502"/>
                  </a:moveTo>
                  <a:lnTo>
                    <a:pt x="24985" y="2469"/>
                  </a:lnTo>
                  <a:lnTo>
                    <a:pt x="24018" y="2469"/>
                  </a:lnTo>
                  <a:lnTo>
                    <a:pt x="24018" y="1502"/>
                  </a:lnTo>
                  <a:close/>
                  <a:moveTo>
                    <a:pt x="26019" y="1502"/>
                  </a:moveTo>
                  <a:lnTo>
                    <a:pt x="26019" y="2469"/>
                  </a:lnTo>
                  <a:lnTo>
                    <a:pt x="25052" y="2469"/>
                  </a:lnTo>
                  <a:lnTo>
                    <a:pt x="25052" y="1502"/>
                  </a:lnTo>
                  <a:close/>
                  <a:moveTo>
                    <a:pt x="27187" y="1502"/>
                  </a:moveTo>
                  <a:lnTo>
                    <a:pt x="27187" y="2469"/>
                  </a:lnTo>
                  <a:lnTo>
                    <a:pt x="26186" y="2469"/>
                  </a:lnTo>
                  <a:lnTo>
                    <a:pt x="26186" y="1502"/>
                  </a:lnTo>
                  <a:close/>
                  <a:moveTo>
                    <a:pt x="28188" y="1502"/>
                  </a:moveTo>
                  <a:lnTo>
                    <a:pt x="28188" y="2469"/>
                  </a:lnTo>
                  <a:lnTo>
                    <a:pt x="27220" y="2469"/>
                  </a:lnTo>
                  <a:lnTo>
                    <a:pt x="27220" y="1502"/>
                  </a:lnTo>
                  <a:close/>
                  <a:moveTo>
                    <a:pt x="29355" y="1502"/>
                  </a:moveTo>
                  <a:lnTo>
                    <a:pt x="29355" y="2469"/>
                  </a:lnTo>
                  <a:lnTo>
                    <a:pt x="28388" y="2469"/>
                  </a:lnTo>
                  <a:lnTo>
                    <a:pt x="28388" y="1502"/>
                  </a:lnTo>
                  <a:close/>
                  <a:moveTo>
                    <a:pt x="19481" y="2502"/>
                  </a:moveTo>
                  <a:lnTo>
                    <a:pt x="19481" y="3470"/>
                  </a:lnTo>
                  <a:lnTo>
                    <a:pt x="18514" y="3470"/>
                  </a:lnTo>
                  <a:lnTo>
                    <a:pt x="18514" y="2502"/>
                  </a:lnTo>
                  <a:close/>
                  <a:moveTo>
                    <a:pt x="20616" y="2502"/>
                  </a:moveTo>
                  <a:lnTo>
                    <a:pt x="20616" y="3470"/>
                  </a:lnTo>
                  <a:lnTo>
                    <a:pt x="19648" y="3470"/>
                  </a:lnTo>
                  <a:lnTo>
                    <a:pt x="19648" y="2502"/>
                  </a:lnTo>
                  <a:close/>
                  <a:moveTo>
                    <a:pt x="21683" y="2502"/>
                  </a:moveTo>
                  <a:lnTo>
                    <a:pt x="21683" y="3470"/>
                  </a:lnTo>
                  <a:lnTo>
                    <a:pt x="20682" y="3470"/>
                  </a:lnTo>
                  <a:lnTo>
                    <a:pt x="20682" y="2502"/>
                  </a:lnTo>
                  <a:close/>
                  <a:moveTo>
                    <a:pt x="22817" y="2502"/>
                  </a:moveTo>
                  <a:lnTo>
                    <a:pt x="22817" y="3470"/>
                  </a:lnTo>
                  <a:lnTo>
                    <a:pt x="21850" y="3470"/>
                  </a:lnTo>
                  <a:lnTo>
                    <a:pt x="21850" y="2502"/>
                  </a:lnTo>
                  <a:close/>
                  <a:moveTo>
                    <a:pt x="23851" y="2502"/>
                  </a:moveTo>
                  <a:lnTo>
                    <a:pt x="23851" y="3470"/>
                  </a:lnTo>
                  <a:lnTo>
                    <a:pt x="22884" y="3470"/>
                  </a:lnTo>
                  <a:lnTo>
                    <a:pt x="22884" y="2502"/>
                  </a:lnTo>
                  <a:close/>
                  <a:moveTo>
                    <a:pt x="24985" y="2502"/>
                  </a:moveTo>
                  <a:lnTo>
                    <a:pt x="24985" y="3470"/>
                  </a:lnTo>
                  <a:lnTo>
                    <a:pt x="24018" y="3470"/>
                  </a:lnTo>
                  <a:lnTo>
                    <a:pt x="24018" y="2502"/>
                  </a:lnTo>
                  <a:close/>
                  <a:moveTo>
                    <a:pt x="26019" y="2502"/>
                  </a:moveTo>
                  <a:lnTo>
                    <a:pt x="26019" y="3470"/>
                  </a:lnTo>
                  <a:lnTo>
                    <a:pt x="25052" y="3470"/>
                  </a:lnTo>
                  <a:lnTo>
                    <a:pt x="25052" y="2502"/>
                  </a:lnTo>
                  <a:close/>
                  <a:moveTo>
                    <a:pt x="27187" y="2502"/>
                  </a:moveTo>
                  <a:lnTo>
                    <a:pt x="27187" y="3470"/>
                  </a:lnTo>
                  <a:lnTo>
                    <a:pt x="26186" y="3470"/>
                  </a:lnTo>
                  <a:lnTo>
                    <a:pt x="26186" y="2502"/>
                  </a:lnTo>
                  <a:close/>
                  <a:moveTo>
                    <a:pt x="28188" y="2502"/>
                  </a:moveTo>
                  <a:lnTo>
                    <a:pt x="28188" y="3470"/>
                  </a:lnTo>
                  <a:lnTo>
                    <a:pt x="27220" y="3470"/>
                  </a:lnTo>
                  <a:lnTo>
                    <a:pt x="27220" y="2502"/>
                  </a:lnTo>
                  <a:close/>
                  <a:moveTo>
                    <a:pt x="18447" y="3670"/>
                  </a:moveTo>
                  <a:lnTo>
                    <a:pt x="18447" y="4637"/>
                  </a:lnTo>
                  <a:lnTo>
                    <a:pt x="17480" y="4637"/>
                  </a:lnTo>
                  <a:lnTo>
                    <a:pt x="17480" y="3670"/>
                  </a:lnTo>
                  <a:close/>
                  <a:moveTo>
                    <a:pt x="19481" y="3670"/>
                  </a:moveTo>
                  <a:lnTo>
                    <a:pt x="19481" y="4637"/>
                  </a:lnTo>
                  <a:lnTo>
                    <a:pt x="18514" y="4637"/>
                  </a:lnTo>
                  <a:lnTo>
                    <a:pt x="18514" y="3670"/>
                  </a:lnTo>
                  <a:close/>
                  <a:moveTo>
                    <a:pt x="20616" y="3670"/>
                  </a:moveTo>
                  <a:lnTo>
                    <a:pt x="20616" y="4637"/>
                  </a:lnTo>
                  <a:lnTo>
                    <a:pt x="19648" y="4637"/>
                  </a:lnTo>
                  <a:lnTo>
                    <a:pt x="19648" y="3670"/>
                  </a:lnTo>
                  <a:close/>
                  <a:moveTo>
                    <a:pt x="21683" y="3670"/>
                  </a:moveTo>
                  <a:lnTo>
                    <a:pt x="21683" y="4637"/>
                  </a:lnTo>
                  <a:lnTo>
                    <a:pt x="20682" y="4637"/>
                  </a:lnTo>
                  <a:lnTo>
                    <a:pt x="20682" y="3670"/>
                  </a:lnTo>
                  <a:close/>
                  <a:moveTo>
                    <a:pt x="22817" y="3670"/>
                  </a:moveTo>
                  <a:lnTo>
                    <a:pt x="22817" y="4637"/>
                  </a:lnTo>
                  <a:lnTo>
                    <a:pt x="21850" y="4637"/>
                  </a:lnTo>
                  <a:lnTo>
                    <a:pt x="21850" y="3670"/>
                  </a:lnTo>
                  <a:close/>
                  <a:moveTo>
                    <a:pt x="23851" y="3670"/>
                  </a:moveTo>
                  <a:lnTo>
                    <a:pt x="23851" y="4637"/>
                  </a:lnTo>
                  <a:lnTo>
                    <a:pt x="22884" y="4637"/>
                  </a:lnTo>
                  <a:lnTo>
                    <a:pt x="22884" y="3670"/>
                  </a:lnTo>
                  <a:close/>
                  <a:moveTo>
                    <a:pt x="24985" y="3670"/>
                  </a:moveTo>
                  <a:lnTo>
                    <a:pt x="24985" y="4637"/>
                  </a:lnTo>
                  <a:lnTo>
                    <a:pt x="24018" y="4637"/>
                  </a:lnTo>
                  <a:lnTo>
                    <a:pt x="24018" y="3670"/>
                  </a:lnTo>
                  <a:close/>
                  <a:moveTo>
                    <a:pt x="26019" y="3670"/>
                  </a:moveTo>
                  <a:lnTo>
                    <a:pt x="26019" y="4637"/>
                  </a:lnTo>
                  <a:lnTo>
                    <a:pt x="25052" y="4637"/>
                  </a:lnTo>
                  <a:lnTo>
                    <a:pt x="25052" y="3670"/>
                  </a:lnTo>
                  <a:close/>
                  <a:moveTo>
                    <a:pt x="27187" y="3670"/>
                  </a:moveTo>
                  <a:lnTo>
                    <a:pt x="27187" y="4637"/>
                  </a:lnTo>
                  <a:lnTo>
                    <a:pt x="26186" y="4637"/>
                  </a:lnTo>
                  <a:lnTo>
                    <a:pt x="26186" y="3670"/>
                  </a:lnTo>
                  <a:close/>
                  <a:moveTo>
                    <a:pt x="28188" y="3670"/>
                  </a:moveTo>
                  <a:lnTo>
                    <a:pt x="28188" y="4637"/>
                  </a:lnTo>
                  <a:lnTo>
                    <a:pt x="27220" y="4637"/>
                  </a:lnTo>
                  <a:lnTo>
                    <a:pt x="27220" y="3670"/>
                  </a:lnTo>
                  <a:close/>
                  <a:moveTo>
                    <a:pt x="3203" y="4671"/>
                  </a:moveTo>
                  <a:lnTo>
                    <a:pt x="3203" y="5671"/>
                  </a:lnTo>
                  <a:lnTo>
                    <a:pt x="2236" y="5671"/>
                  </a:lnTo>
                  <a:lnTo>
                    <a:pt x="2236" y="4671"/>
                  </a:lnTo>
                  <a:close/>
                  <a:moveTo>
                    <a:pt x="4237" y="4671"/>
                  </a:moveTo>
                  <a:lnTo>
                    <a:pt x="4237" y="5671"/>
                  </a:lnTo>
                  <a:lnTo>
                    <a:pt x="3236" y="5671"/>
                  </a:lnTo>
                  <a:lnTo>
                    <a:pt x="3236" y="4671"/>
                  </a:lnTo>
                  <a:close/>
                  <a:moveTo>
                    <a:pt x="5371" y="4671"/>
                  </a:moveTo>
                  <a:lnTo>
                    <a:pt x="5371" y="5671"/>
                  </a:lnTo>
                  <a:lnTo>
                    <a:pt x="4404" y="5671"/>
                  </a:lnTo>
                  <a:lnTo>
                    <a:pt x="4404" y="4671"/>
                  </a:lnTo>
                  <a:close/>
                  <a:moveTo>
                    <a:pt x="18447" y="4704"/>
                  </a:moveTo>
                  <a:lnTo>
                    <a:pt x="18447" y="5671"/>
                  </a:lnTo>
                  <a:lnTo>
                    <a:pt x="17480" y="5671"/>
                  </a:lnTo>
                  <a:lnTo>
                    <a:pt x="17480" y="4704"/>
                  </a:lnTo>
                  <a:close/>
                  <a:moveTo>
                    <a:pt x="19481" y="4704"/>
                  </a:moveTo>
                  <a:lnTo>
                    <a:pt x="19481" y="5671"/>
                  </a:lnTo>
                  <a:lnTo>
                    <a:pt x="18514" y="5671"/>
                  </a:lnTo>
                  <a:lnTo>
                    <a:pt x="18514" y="4704"/>
                  </a:lnTo>
                  <a:close/>
                  <a:moveTo>
                    <a:pt x="20616" y="4704"/>
                  </a:moveTo>
                  <a:lnTo>
                    <a:pt x="20616" y="5671"/>
                  </a:lnTo>
                  <a:lnTo>
                    <a:pt x="19648" y="5671"/>
                  </a:lnTo>
                  <a:lnTo>
                    <a:pt x="19648" y="4704"/>
                  </a:lnTo>
                  <a:close/>
                  <a:moveTo>
                    <a:pt x="21683" y="4704"/>
                  </a:moveTo>
                  <a:lnTo>
                    <a:pt x="21683" y="5671"/>
                  </a:lnTo>
                  <a:lnTo>
                    <a:pt x="20682" y="5671"/>
                  </a:lnTo>
                  <a:lnTo>
                    <a:pt x="20682" y="4704"/>
                  </a:lnTo>
                  <a:close/>
                  <a:moveTo>
                    <a:pt x="22817" y="4704"/>
                  </a:moveTo>
                  <a:lnTo>
                    <a:pt x="22817" y="5671"/>
                  </a:lnTo>
                  <a:lnTo>
                    <a:pt x="21850" y="5671"/>
                  </a:lnTo>
                  <a:lnTo>
                    <a:pt x="21850" y="4704"/>
                  </a:lnTo>
                  <a:close/>
                  <a:moveTo>
                    <a:pt x="23851" y="4704"/>
                  </a:moveTo>
                  <a:lnTo>
                    <a:pt x="23851" y="5671"/>
                  </a:lnTo>
                  <a:lnTo>
                    <a:pt x="22884" y="5671"/>
                  </a:lnTo>
                  <a:lnTo>
                    <a:pt x="22884" y="4704"/>
                  </a:lnTo>
                  <a:close/>
                  <a:moveTo>
                    <a:pt x="24985" y="4704"/>
                  </a:moveTo>
                  <a:lnTo>
                    <a:pt x="24985" y="5671"/>
                  </a:lnTo>
                  <a:lnTo>
                    <a:pt x="24018" y="5671"/>
                  </a:lnTo>
                  <a:lnTo>
                    <a:pt x="24018" y="4704"/>
                  </a:lnTo>
                  <a:close/>
                  <a:moveTo>
                    <a:pt x="26019" y="4704"/>
                  </a:moveTo>
                  <a:lnTo>
                    <a:pt x="26019" y="5671"/>
                  </a:lnTo>
                  <a:lnTo>
                    <a:pt x="25052" y="5671"/>
                  </a:lnTo>
                  <a:lnTo>
                    <a:pt x="25052" y="4704"/>
                  </a:lnTo>
                  <a:close/>
                  <a:moveTo>
                    <a:pt x="27187" y="4704"/>
                  </a:moveTo>
                  <a:lnTo>
                    <a:pt x="27187" y="5671"/>
                  </a:lnTo>
                  <a:lnTo>
                    <a:pt x="26186" y="5671"/>
                  </a:lnTo>
                  <a:lnTo>
                    <a:pt x="26186" y="4704"/>
                  </a:lnTo>
                  <a:close/>
                  <a:moveTo>
                    <a:pt x="28188" y="4704"/>
                  </a:moveTo>
                  <a:lnTo>
                    <a:pt x="28188" y="5671"/>
                  </a:lnTo>
                  <a:lnTo>
                    <a:pt x="27220" y="5671"/>
                  </a:lnTo>
                  <a:lnTo>
                    <a:pt x="27220" y="4704"/>
                  </a:lnTo>
                  <a:close/>
                  <a:moveTo>
                    <a:pt x="68" y="6038"/>
                  </a:moveTo>
                  <a:cubicBezTo>
                    <a:pt x="1" y="6205"/>
                    <a:pt x="1" y="6405"/>
                    <a:pt x="68" y="6605"/>
                  </a:cubicBezTo>
                  <a:lnTo>
                    <a:pt x="68" y="6038"/>
                  </a:lnTo>
                  <a:close/>
                  <a:moveTo>
                    <a:pt x="2036" y="5838"/>
                  </a:moveTo>
                  <a:lnTo>
                    <a:pt x="2036" y="6806"/>
                  </a:lnTo>
                  <a:lnTo>
                    <a:pt x="1068" y="6806"/>
                  </a:lnTo>
                  <a:lnTo>
                    <a:pt x="1068" y="5838"/>
                  </a:lnTo>
                  <a:close/>
                  <a:moveTo>
                    <a:pt x="3203" y="5838"/>
                  </a:moveTo>
                  <a:lnTo>
                    <a:pt x="3203" y="6806"/>
                  </a:lnTo>
                  <a:lnTo>
                    <a:pt x="2236" y="6806"/>
                  </a:lnTo>
                  <a:lnTo>
                    <a:pt x="2236" y="5838"/>
                  </a:lnTo>
                  <a:close/>
                  <a:moveTo>
                    <a:pt x="4237" y="5838"/>
                  </a:moveTo>
                  <a:lnTo>
                    <a:pt x="4237" y="6806"/>
                  </a:lnTo>
                  <a:lnTo>
                    <a:pt x="3236" y="6806"/>
                  </a:lnTo>
                  <a:lnTo>
                    <a:pt x="3236" y="5838"/>
                  </a:lnTo>
                  <a:close/>
                  <a:moveTo>
                    <a:pt x="5371" y="5838"/>
                  </a:moveTo>
                  <a:lnTo>
                    <a:pt x="5371" y="6806"/>
                  </a:lnTo>
                  <a:lnTo>
                    <a:pt x="4404" y="6806"/>
                  </a:lnTo>
                  <a:lnTo>
                    <a:pt x="4404" y="5838"/>
                  </a:lnTo>
                  <a:close/>
                  <a:moveTo>
                    <a:pt x="6405" y="5838"/>
                  </a:moveTo>
                  <a:lnTo>
                    <a:pt x="6405" y="6806"/>
                  </a:lnTo>
                  <a:lnTo>
                    <a:pt x="5438" y="6806"/>
                  </a:lnTo>
                  <a:lnTo>
                    <a:pt x="5438" y="5838"/>
                  </a:lnTo>
                  <a:close/>
                  <a:moveTo>
                    <a:pt x="7540" y="5838"/>
                  </a:moveTo>
                  <a:lnTo>
                    <a:pt x="7540" y="6806"/>
                  </a:lnTo>
                  <a:lnTo>
                    <a:pt x="6572" y="6806"/>
                  </a:lnTo>
                  <a:lnTo>
                    <a:pt x="6572" y="5838"/>
                  </a:lnTo>
                  <a:close/>
                  <a:moveTo>
                    <a:pt x="8574" y="5838"/>
                  </a:moveTo>
                  <a:lnTo>
                    <a:pt x="8574" y="6806"/>
                  </a:lnTo>
                  <a:lnTo>
                    <a:pt x="7606" y="6806"/>
                  </a:lnTo>
                  <a:lnTo>
                    <a:pt x="7606" y="5838"/>
                  </a:lnTo>
                  <a:close/>
                  <a:moveTo>
                    <a:pt x="9741" y="5838"/>
                  </a:moveTo>
                  <a:lnTo>
                    <a:pt x="9741" y="6806"/>
                  </a:lnTo>
                  <a:lnTo>
                    <a:pt x="8774" y="6806"/>
                  </a:lnTo>
                  <a:lnTo>
                    <a:pt x="8774" y="5838"/>
                  </a:lnTo>
                  <a:close/>
                  <a:moveTo>
                    <a:pt x="10742" y="5838"/>
                  </a:moveTo>
                  <a:lnTo>
                    <a:pt x="10742" y="6806"/>
                  </a:lnTo>
                  <a:lnTo>
                    <a:pt x="9774" y="6806"/>
                  </a:lnTo>
                  <a:lnTo>
                    <a:pt x="9774" y="5838"/>
                  </a:lnTo>
                  <a:close/>
                  <a:moveTo>
                    <a:pt x="11909" y="5838"/>
                  </a:moveTo>
                  <a:lnTo>
                    <a:pt x="11909" y="6806"/>
                  </a:lnTo>
                  <a:lnTo>
                    <a:pt x="10942" y="6806"/>
                  </a:lnTo>
                  <a:lnTo>
                    <a:pt x="10942" y="5838"/>
                  </a:lnTo>
                  <a:close/>
                  <a:moveTo>
                    <a:pt x="12943" y="5838"/>
                  </a:moveTo>
                  <a:lnTo>
                    <a:pt x="12943" y="6806"/>
                  </a:lnTo>
                  <a:lnTo>
                    <a:pt x="11976" y="6806"/>
                  </a:lnTo>
                  <a:lnTo>
                    <a:pt x="11976" y="5838"/>
                  </a:lnTo>
                  <a:close/>
                  <a:moveTo>
                    <a:pt x="14078" y="5838"/>
                  </a:moveTo>
                  <a:lnTo>
                    <a:pt x="14078" y="6806"/>
                  </a:lnTo>
                  <a:lnTo>
                    <a:pt x="13110" y="6806"/>
                  </a:lnTo>
                  <a:lnTo>
                    <a:pt x="13110" y="5838"/>
                  </a:lnTo>
                  <a:close/>
                  <a:moveTo>
                    <a:pt x="15112" y="5838"/>
                  </a:moveTo>
                  <a:lnTo>
                    <a:pt x="15112" y="6806"/>
                  </a:lnTo>
                  <a:lnTo>
                    <a:pt x="14144" y="6806"/>
                  </a:lnTo>
                  <a:lnTo>
                    <a:pt x="14144" y="5838"/>
                  </a:lnTo>
                  <a:close/>
                  <a:moveTo>
                    <a:pt x="16279" y="5838"/>
                  </a:moveTo>
                  <a:lnTo>
                    <a:pt x="16279" y="6806"/>
                  </a:lnTo>
                  <a:lnTo>
                    <a:pt x="15312" y="6806"/>
                  </a:lnTo>
                  <a:lnTo>
                    <a:pt x="15312" y="5838"/>
                  </a:lnTo>
                  <a:close/>
                  <a:moveTo>
                    <a:pt x="17280" y="5838"/>
                  </a:moveTo>
                  <a:lnTo>
                    <a:pt x="17280" y="6806"/>
                  </a:lnTo>
                  <a:lnTo>
                    <a:pt x="16312" y="6806"/>
                  </a:lnTo>
                  <a:lnTo>
                    <a:pt x="16312" y="5838"/>
                  </a:lnTo>
                  <a:close/>
                  <a:moveTo>
                    <a:pt x="18447" y="5838"/>
                  </a:moveTo>
                  <a:lnTo>
                    <a:pt x="18447" y="6806"/>
                  </a:lnTo>
                  <a:lnTo>
                    <a:pt x="17480" y="6806"/>
                  </a:lnTo>
                  <a:lnTo>
                    <a:pt x="17480" y="5838"/>
                  </a:lnTo>
                  <a:close/>
                  <a:moveTo>
                    <a:pt x="19481" y="5838"/>
                  </a:moveTo>
                  <a:lnTo>
                    <a:pt x="19481" y="6806"/>
                  </a:lnTo>
                  <a:lnTo>
                    <a:pt x="18514" y="6806"/>
                  </a:lnTo>
                  <a:lnTo>
                    <a:pt x="18514" y="5838"/>
                  </a:lnTo>
                  <a:close/>
                  <a:moveTo>
                    <a:pt x="20616" y="5838"/>
                  </a:moveTo>
                  <a:lnTo>
                    <a:pt x="20616" y="6806"/>
                  </a:lnTo>
                  <a:lnTo>
                    <a:pt x="19648" y="6806"/>
                  </a:lnTo>
                  <a:lnTo>
                    <a:pt x="19648" y="5838"/>
                  </a:lnTo>
                  <a:close/>
                  <a:moveTo>
                    <a:pt x="21683" y="5838"/>
                  </a:moveTo>
                  <a:lnTo>
                    <a:pt x="21683" y="6806"/>
                  </a:lnTo>
                  <a:lnTo>
                    <a:pt x="20682" y="6806"/>
                  </a:lnTo>
                  <a:lnTo>
                    <a:pt x="20682" y="5838"/>
                  </a:lnTo>
                  <a:close/>
                  <a:moveTo>
                    <a:pt x="22817" y="5838"/>
                  </a:moveTo>
                  <a:lnTo>
                    <a:pt x="22817" y="6806"/>
                  </a:lnTo>
                  <a:lnTo>
                    <a:pt x="21850" y="6806"/>
                  </a:lnTo>
                  <a:lnTo>
                    <a:pt x="21850" y="5838"/>
                  </a:lnTo>
                  <a:close/>
                  <a:moveTo>
                    <a:pt x="23851" y="5838"/>
                  </a:moveTo>
                  <a:lnTo>
                    <a:pt x="23851" y="6806"/>
                  </a:lnTo>
                  <a:lnTo>
                    <a:pt x="22884" y="6806"/>
                  </a:lnTo>
                  <a:lnTo>
                    <a:pt x="22884" y="5838"/>
                  </a:lnTo>
                  <a:close/>
                  <a:moveTo>
                    <a:pt x="24985" y="5838"/>
                  </a:moveTo>
                  <a:lnTo>
                    <a:pt x="24985" y="6806"/>
                  </a:lnTo>
                  <a:lnTo>
                    <a:pt x="24018" y="6806"/>
                  </a:lnTo>
                  <a:lnTo>
                    <a:pt x="24018" y="5838"/>
                  </a:lnTo>
                  <a:close/>
                  <a:moveTo>
                    <a:pt x="26019" y="5838"/>
                  </a:moveTo>
                  <a:lnTo>
                    <a:pt x="26019" y="6806"/>
                  </a:lnTo>
                  <a:lnTo>
                    <a:pt x="25052" y="6806"/>
                  </a:lnTo>
                  <a:lnTo>
                    <a:pt x="25052" y="5838"/>
                  </a:lnTo>
                  <a:close/>
                  <a:moveTo>
                    <a:pt x="27187" y="5838"/>
                  </a:moveTo>
                  <a:lnTo>
                    <a:pt x="27187" y="6806"/>
                  </a:lnTo>
                  <a:lnTo>
                    <a:pt x="26186" y="6806"/>
                  </a:lnTo>
                  <a:lnTo>
                    <a:pt x="26186" y="5838"/>
                  </a:lnTo>
                  <a:close/>
                  <a:moveTo>
                    <a:pt x="2036" y="6872"/>
                  </a:moveTo>
                  <a:lnTo>
                    <a:pt x="2036" y="7840"/>
                  </a:lnTo>
                  <a:lnTo>
                    <a:pt x="1068" y="7840"/>
                  </a:lnTo>
                  <a:lnTo>
                    <a:pt x="1068" y="6872"/>
                  </a:lnTo>
                  <a:close/>
                  <a:moveTo>
                    <a:pt x="3203" y="6872"/>
                  </a:moveTo>
                  <a:lnTo>
                    <a:pt x="3203" y="7840"/>
                  </a:lnTo>
                  <a:lnTo>
                    <a:pt x="2236" y="7840"/>
                  </a:lnTo>
                  <a:lnTo>
                    <a:pt x="2236" y="6872"/>
                  </a:lnTo>
                  <a:close/>
                  <a:moveTo>
                    <a:pt x="4237" y="6872"/>
                  </a:moveTo>
                  <a:lnTo>
                    <a:pt x="4237" y="7840"/>
                  </a:lnTo>
                  <a:lnTo>
                    <a:pt x="3236" y="7840"/>
                  </a:lnTo>
                  <a:lnTo>
                    <a:pt x="3236" y="6872"/>
                  </a:lnTo>
                  <a:close/>
                  <a:moveTo>
                    <a:pt x="5371" y="6872"/>
                  </a:moveTo>
                  <a:lnTo>
                    <a:pt x="5371" y="7840"/>
                  </a:lnTo>
                  <a:lnTo>
                    <a:pt x="4404" y="7840"/>
                  </a:lnTo>
                  <a:lnTo>
                    <a:pt x="4404" y="6872"/>
                  </a:lnTo>
                  <a:close/>
                  <a:moveTo>
                    <a:pt x="6405" y="6872"/>
                  </a:moveTo>
                  <a:lnTo>
                    <a:pt x="6405" y="7840"/>
                  </a:lnTo>
                  <a:lnTo>
                    <a:pt x="5438" y="7840"/>
                  </a:lnTo>
                  <a:lnTo>
                    <a:pt x="5438" y="6872"/>
                  </a:lnTo>
                  <a:close/>
                  <a:moveTo>
                    <a:pt x="7540" y="6872"/>
                  </a:moveTo>
                  <a:lnTo>
                    <a:pt x="7540" y="7840"/>
                  </a:lnTo>
                  <a:lnTo>
                    <a:pt x="6572" y="7840"/>
                  </a:lnTo>
                  <a:lnTo>
                    <a:pt x="6572" y="6872"/>
                  </a:lnTo>
                  <a:close/>
                  <a:moveTo>
                    <a:pt x="8574" y="6872"/>
                  </a:moveTo>
                  <a:lnTo>
                    <a:pt x="8574" y="7840"/>
                  </a:lnTo>
                  <a:lnTo>
                    <a:pt x="7606" y="7840"/>
                  </a:lnTo>
                  <a:lnTo>
                    <a:pt x="7606" y="6872"/>
                  </a:lnTo>
                  <a:close/>
                  <a:moveTo>
                    <a:pt x="9741" y="6872"/>
                  </a:moveTo>
                  <a:lnTo>
                    <a:pt x="9741" y="7840"/>
                  </a:lnTo>
                  <a:lnTo>
                    <a:pt x="8774" y="7840"/>
                  </a:lnTo>
                  <a:lnTo>
                    <a:pt x="8774" y="6872"/>
                  </a:lnTo>
                  <a:close/>
                  <a:moveTo>
                    <a:pt x="10742" y="6872"/>
                  </a:moveTo>
                  <a:lnTo>
                    <a:pt x="10742" y="7840"/>
                  </a:lnTo>
                  <a:lnTo>
                    <a:pt x="9774" y="7840"/>
                  </a:lnTo>
                  <a:lnTo>
                    <a:pt x="9774" y="6872"/>
                  </a:lnTo>
                  <a:close/>
                  <a:moveTo>
                    <a:pt x="11909" y="6872"/>
                  </a:moveTo>
                  <a:lnTo>
                    <a:pt x="11909" y="7840"/>
                  </a:lnTo>
                  <a:lnTo>
                    <a:pt x="10942" y="7840"/>
                  </a:lnTo>
                  <a:lnTo>
                    <a:pt x="10942" y="6872"/>
                  </a:lnTo>
                  <a:close/>
                  <a:moveTo>
                    <a:pt x="12943" y="6872"/>
                  </a:moveTo>
                  <a:lnTo>
                    <a:pt x="12943" y="7840"/>
                  </a:lnTo>
                  <a:lnTo>
                    <a:pt x="11976" y="7840"/>
                  </a:lnTo>
                  <a:lnTo>
                    <a:pt x="11976" y="6872"/>
                  </a:lnTo>
                  <a:close/>
                  <a:moveTo>
                    <a:pt x="14078" y="6872"/>
                  </a:moveTo>
                  <a:lnTo>
                    <a:pt x="14078" y="7840"/>
                  </a:lnTo>
                  <a:lnTo>
                    <a:pt x="13110" y="7840"/>
                  </a:lnTo>
                  <a:lnTo>
                    <a:pt x="13110" y="6872"/>
                  </a:lnTo>
                  <a:close/>
                  <a:moveTo>
                    <a:pt x="15112" y="6872"/>
                  </a:moveTo>
                  <a:lnTo>
                    <a:pt x="15112" y="7840"/>
                  </a:lnTo>
                  <a:lnTo>
                    <a:pt x="14144" y="7840"/>
                  </a:lnTo>
                  <a:lnTo>
                    <a:pt x="14144" y="6872"/>
                  </a:lnTo>
                  <a:close/>
                  <a:moveTo>
                    <a:pt x="16279" y="6872"/>
                  </a:moveTo>
                  <a:lnTo>
                    <a:pt x="16279" y="7840"/>
                  </a:lnTo>
                  <a:lnTo>
                    <a:pt x="15312" y="7840"/>
                  </a:lnTo>
                  <a:lnTo>
                    <a:pt x="15312" y="6872"/>
                  </a:lnTo>
                  <a:close/>
                  <a:moveTo>
                    <a:pt x="17280" y="6872"/>
                  </a:moveTo>
                  <a:lnTo>
                    <a:pt x="17280" y="7840"/>
                  </a:lnTo>
                  <a:lnTo>
                    <a:pt x="16312" y="7840"/>
                  </a:lnTo>
                  <a:lnTo>
                    <a:pt x="16312" y="6872"/>
                  </a:lnTo>
                  <a:close/>
                  <a:moveTo>
                    <a:pt x="18447" y="6872"/>
                  </a:moveTo>
                  <a:lnTo>
                    <a:pt x="18447" y="7840"/>
                  </a:lnTo>
                  <a:lnTo>
                    <a:pt x="17480" y="7840"/>
                  </a:lnTo>
                  <a:lnTo>
                    <a:pt x="17480" y="6872"/>
                  </a:lnTo>
                  <a:close/>
                  <a:moveTo>
                    <a:pt x="19481" y="6872"/>
                  </a:moveTo>
                  <a:lnTo>
                    <a:pt x="19481" y="7840"/>
                  </a:lnTo>
                  <a:lnTo>
                    <a:pt x="18514" y="7840"/>
                  </a:lnTo>
                  <a:lnTo>
                    <a:pt x="18514" y="6872"/>
                  </a:lnTo>
                  <a:close/>
                  <a:moveTo>
                    <a:pt x="20616" y="6872"/>
                  </a:moveTo>
                  <a:lnTo>
                    <a:pt x="20616" y="7840"/>
                  </a:lnTo>
                  <a:lnTo>
                    <a:pt x="19648" y="7840"/>
                  </a:lnTo>
                  <a:lnTo>
                    <a:pt x="19648" y="6872"/>
                  </a:lnTo>
                  <a:close/>
                  <a:moveTo>
                    <a:pt x="21683" y="6872"/>
                  </a:moveTo>
                  <a:lnTo>
                    <a:pt x="21683" y="7840"/>
                  </a:lnTo>
                  <a:lnTo>
                    <a:pt x="20682" y="7840"/>
                  </a:lnTo>
                  <a:lnTo>
                    <a:pt x="20682" y="6872"/>
                  </a:lnTo>
                  <a:close/>
                  <a:moveTo>
                    <a:pt x="22817" y="6872"/>
                  </a:moveTo>
                  <a:lnTo>
                    <a:pt x="22817" y="7840"/>
                  </a:lnTo>
                  <a:lnTo>
                    <a:pt x="21850" y="7840"/>
                  </a:lnTo>
                  <a:lnTo>
                    <a:pt x="21850" y="6872"/>
                  </a:lnTo>
                  <a:close/>
                  <a:moveTo>
                    <a:pt x="23851" y="6872"/>
                  </a:moveTo>
                  <a:lnTo>
                    <a:pt x="23851" y="7840"/>
                  </a:lnTo>
                  <a:lnTo>
                    <a:pt x="22884" y="7840"/>
                  </a:lnTo>
                  <a:lnTo>
                    <a:pt x="22884" y="6872"/>
                  </a:lnTo>
                  <a:close/>
                  <a:moveTo>
                    <a:pt x="24985" y="6872"/>
                  </a:moveTo>
                  <a:lnTo>
                    <a:pt x="24985" y="7840"/>
                  </a:lnTo>
                  <a:lnTo>
                    <a:pt x="24018" y="7840"/>
                  </a:lnTo>
                  <a:lnTo>
                    <a:pt x="24018" y="6872"/>
                  </a:lnTo>
                  <a:close/>
                  <a:moveTo>
                    <a:pt x="26019" y="6872"/>
                  </a:moveTo>
                  <a:lnTo>
                    <a:pt x="26019" y="7840"/>
                  </a:lnTo>
                  <a:lnTo>
                    <a:pt x="25052" y="7840"/>
                  </a:lnTo>
                  <a:lnTo>
                    <a:pt x="25052" y="6872"/>
                  </a:lnTo>
                  <a:close/>
                  <a:moveTo>
                    <a:pt x="27187" y="6872"/>
                  </a:moveTo>
                  <a:lnTo>
                    <a:pt x="27187" y="7840"/>
                  </a:lnTo>
                  <a:lnTo>
                    <a:pt x="26186" y="7840"/>
                  </a:lnTo>
                  <a:lnTo>
                    <a:pt x="26186" y="6872"/>
                  </a:lnTo>
                  <a:close/>
                  <a:moveTo>
                    <a:pt x="3203" y="8006"/>
                  </a:moveTo>
                  <a:lnTo>
                    <a:pt x="3203" y="8974"/>
                  </a:lnTo>
                  <a:lnTo>
                    <a:pt x="2236" y="8974"/>
                  </a:lnTo>
                  <a:lnTo>
                    <a:pt x="2236" y="8006"/>
                  </a:lnTo>
                  <a:close/>
                  <a:moveTo>
                    <a:pt x="4237" y="8006"/>
                  </a:moveTo>
                  <a:lnTo>
                    <a:pt x="4237" y="8974"/>
                  </a:lnTo>
                  <a:lnTo>
                    <a:pt x="3236" y="8974"/>
                  </a:lnTo>
                  <a:lnTo>
                    <a:pt x="3236" y="8006"/>
                  </a:lnTo>
                  <a:close/>
                  <a:moveTo>
                    <a:pt x="5371" y="8006"/>
                  </a:moveTo>
                  <a:lnTo>
                    <a:pt x="5371" y="8974"/>
                  </a:lnTo>
                  <a:lnTo>
                    <a:pt x="4404" y="8974"/>
                  </a:lnTo>
                  <a:lnTo>
                    <a:pt x="4404" y="8006"/>
                  </a:lnTo>
                  <a:close/>
                  <a:moveTo>
                    <a:pt x="6405" y="8006"/>
                  </a:moveTo>
                  <a:lnTo>
                    <a:pt x="6405" y="8974"/>
                  </a:lnTo>
                  <a:lnTo>
                    <a:pt x="5438" y="8974"/>
                  </a:lnTo>
                  <a:lnTo>
                    <a:pt x="5438" y="8006"/>
                  </a:lnTo>
                  <a:close/>
                  <a:moveTo>
                    <a:pt x="7540" y="8006"/>
                  </a:moveTo>
                  <a:lnTo>
                    <a:pt x="7540" y="8974"/>
                  </a:lnTo>
                  <a:lnTo>
                    <a:pt x="6572" y="8974"/>
                  </a:lnTo>
                  <a:lnTo>
                    <a:pt x="6572" y="8006"/>
                  </a:lnTo>
                  <a:close/>
                  <a:moveTo>
                    <a:pt x="8574" y="8006"/>
                  </a:moveTo>
                  <a:lnTo>
                    <a:pt x="8574" y="8974"/>
                  </a:lnTo>
                  <a:lnTo>
                    <a:pt x="7606" y="8974"/>
                  </a:lnTo>
                  <a:lnTo>
                    <a:pt x="7606" y="8006"/>
                  </a:lnTo>
                  <a:close/>
                  <a:moveTo>
                    <a:pt x="9741" y="8006"/>
                  </a:moveTo>
                  <a:lnTo>
                    <a:pt x="9741" y="8974"/>
                  </a:lnTo>
                  <a:lnTo>
                    <a:pt x="8774" y="8974"/>
                  </a:lnTo>
                  <a:lnTo>
                    <a:pt x="8774" y="8006"/>
                  </a:lnTo>
                  <a:close/>
                  <a:moveTo>
                    <a:pt x="10742" y="8006"/>
                  </a:moveTo>
                  <a:lnTo>
                    <a:pt x="10742" y="8974"/>
                  </a:lnTo>
                  <a:lnTo>
                    <a:pt x="9774" y="8974"/>
                  </a:lnTo>
                  <a:lnTo>
                    <a:pt x="9774" y="8006"/>
                  </a:lnTo>
                  <a:close/>
                  <a:moveTo>
                    <a:pt x="11909" y="8006"/>
                  </a:moveTo>
                  <a:lnTo>
                    <a:pt x="11909" y="8974"/>
                  </a:lnTo>
                  <a:lnTo>
                    <a:pt x="10942" y="8974"/>
                  </a:lnTo>
                  <a:lnTo>
                    <a:pt x="10942" y="8006"/>
                  </a:lnTo>
                  <a:close/>
                  <a:moveTo>
                    <a:pt x="12943" y="8006"/>
                  </a:moveTo>
                  <a:lnTo>
                    <a:pt x="12943" y="8974"/>
                  </a:lnTo>
                  <a:lnTo>
                    <a:pt x="11976" y="8974"/>
                  </a:lnTo>
                  <a:lnTo>
                    <a:pt x="11976" y="8006"/>
                  </a:lnTo>
                  <a:close/>
                  <a:moveTo>
                    <a:pt x="14078" y="8006"/>
                  </a:moveTo>
                  <a:lnTo>
                    <a:pt x="14078" y="8974"/>
                  </a:lnTo>
                  <a:lnTo>
                    <a:pt x="13110" y="8974"/>
                  </a:lnTo>
                  <a:lnTo>
                    <a:pt x="13110" y="8006"/>
                  </a:lnTo>
                  <a:close/>
                  <a:moveTo>
                    <a:pt x="15112" y="8006"/>
                  </a:moveTo>
                  <a:lnTo>
                    <a:pt x="15112" y="8974"/>
                  </a:lnTo>
                  <a:lnTo>
                    <a:pt x="14144" y="8974"/>
                  </a:lnTo>
                  <a:lnTo>
                    <a:pt x="14144" y="8006"/>
                  </a:lnTo>
                  <a:close/>
                  <a:moveTo>
                    <a:pt x="16279" y="8006"/>
                  </a:moveTo>
                  <a:lnTo>
                    <a:pt x="16279" y="8974"/>
                  </a:lnTo>
                  <a:lnTo>
                    <a:pt x="15312" y="8974"/>
                  </a:lnTo>
                  <a:lnTo>
                    <a:pt x="15312" y="8006"/>
                  </a:lnTo>
                  <a:close/>
                  <a:moveTo>
                    <a:pt x="17280" y="8006"/>
                  </a:moveTo>
                  <a:lnTo>
                    <a:pt x="17280" y="8974"/>
                  </a:lnTo>
                  <a:lnTo>
                    <a:pt x="16312" y="8974"/>
                  </a:lnTo>
                  <a:lnTo>
                    <a:pt x="16312" y="8006"/>
                  </a:lnTo>
                  <a:close/>
                  <a:moveTo>
                    <a:pt x="18447" y="8006"/>
                  </a:moveTo>
                  <a:lnTo>
                    <a:pt x="18447" y="8974"/>
                  </a:lnTo>
                  <a:lnTo>
                    <a:pt x="17480" y="8974"/>
                  </a:lnTo>
                  <a:lnTo>
                    <a:pt x="17480" y="8006"/>
                  </a:lnTo>
                  <a:close/>
                  <a:moveTo>
                    <a:pt x="19481" y="8006"/>
                  </a:moveTo>
                  <a:lnTo>
                    <a:pt x="19481" y="8974"/>
                  </a:lnTo>
                  <a:lnTo>
                    <a:pt x="18514" y="8974"/>
                  </a:lnTo>
                  <a:lnTo>
                    <a:pt x="18514" y="8006"/>
                  </a:lnTo>
                  <a:close/>
                  <a:moveTo>
                    <a:pt x="20616" y="8006"/>
                  </a:moveTo>
                  <a:lnTo>
                    <a:pt x="20616" y="8974"/>
                  </a:lnTo>
                  <a:lnTo>
                    <a:pt x="19648" y="8974"/>
                  </a:lnTo>
                  <a:lnTo>
                    <a:pt x="19648" y="8006"/>
                  </a:lnTo>
                  <a:close/>
                  <a:moveTo>
                    <a:pt x="21683" y="8006"/>
                  </a:moveTo>
                  <a:lnTo>
                    <a:pt x="21683" y="8974"/>
                  </a:lnTo>
                  <a:lnTo>
                    <a:pt x="20682" y="8974"/>
                  </a:lnTo>
                  <a:lnTo>
                    <a:pt x="20682" y="8006"/>
                  </a:lnTo>
                  <a:close/>
                  <a:moveTo>
                    <a:pt x="22817" y="8006"/>
                  </a:moveTo>
                  <a:lnTo>
                    <a:pt x="22817" y="8974"/>
                  </a:lnTo>
                  <a:lnTo>
                    <a:pt x="21850" y="8974"/>
                  </a:lnTo>
                  <a:lnTo>
                    <a:pt x="21850" y="8006"/>
                  </a:lnTo>
                  <a:close/>
                  <a:moveTo>
                    <a:pt x="23851" y="8006"/>
                  </a:moveTo>
                  <a:lnTo>
                    <a:pt x="23851" y="8974"/>
                  </a:lnTo>
                  <a:lnTo>
                    <a:pt x="22884" y="8974"/>
                  </a:lnTo>
                  <a:lnTo>
                    <a:pt x="22884" y="8006"/>
                  </a:lnTo>
                  <a:close/>
                  <a:moveTo>
                    <a:pt x="24985" y="8006"/>
                  </a:moveTo>
                  <a:lnTo>
                    <a:pt x="24985" y="8974"/>
                  </a:lnTo>
                  <a:lnTo>
                    <a:pt x="24018" y="8974"/>
                  </a:lnTo>
                  <a:lnTo>
                    <a:pt x="24018" y="8006"/>
                  </a:lnTo>
                  <a:close/>
                  <a:moveTo>
                    <a:pt x="26019" y="8006"/>
                  </a:moveTo>
                  <a:lnTo>
                    <a:pt x="26019" y="8974"/>
                  </a:lnTo>
                  <a:lnTo>
                    <a:pt x="25052" y="8974"/>
                  </a:lnTo>
                  <a:lnTo>
                    <a:pt x="25052" y="8006"/>
                  </a:lnTo>
                  <a:close/>
                  <a:moveTo>
                    <a:pt x="4237" y="9040"/>
                  </a:moveTo>
                  <a:lnTo>
                    <a:pt x="4237" y="10008"/>
                  </a:lnTo>
                  <a:lnTo>
                    <a:pt x="3236" y="10008"/>
                  </a:lnTo>
                  <a:lnTo>
                    <a:pt x="3236" y="9040"/>
                  </a:lnTo>
                  <a:close/>
                  <a:moveTo>
                    <a:pt x="5371" y="9040"/>
                  </a:moveTo>
                  <a:lnTo>
                    <a:pt x="5371" y="10008"/>
                  </a:lnTo>
                  <a:lnTo>
                    <a:pt x="4404" y="10008"/>
                  </a:lnTo>
                  <a:lnTo>
                    <a:pt x="4404" y="9040"/>
                  </a:lnTo>
                  <a:close/>
                  <a:moveTo>
                    <a:pt x="6405" y="9040"/>
                  </a:moveTo>
                  <a:lnTo>
                    <a:pt x="6405" y="10008"/>
                  </a:lnTo>
                  <a:lnTo>
                    <a:pt x="5438" y="10008"/>
                  </a:lnTo>
                  <a:lnTo>
                    <a:pt x="5438" y="9040"/>
                  </a:lnTo>
                  <a:close/>
                  <a:moveTo>
                    <a:pt x="7540" y="9040"/>
                  </a:moveTo>
                  <a:lnTo>
                    <a:pt x="7540" y="10008"/>
                  </a:lnTo>
                  <a:lnTo>
                    <a:pt x="6572" y="10008"/>
                  </a:lnTo>
                  <a:lnTo>
                    <a:pt x="6572" y="9040"/>
                  </a:lnTo>
                  <a:close/>
                  <a:moveTo>
                    <a:pt x="8574" y="9040"/>
                  </a:moveTo>
                  <a:lnTo>
                    <a:pt x="8574" y="10008"/>
                  </a:lnTo>
                  <a:lnTo>
                    <a:pt x="7606" y="10008"/>
                  </a:lnTo>
                  <a:lnTo>
                    <a:pt x="7606" y="9040"/>
                  </a:lnTo>
                  <a:close/>
                  <a:moveTo>
                    <a:pt x="9741" y="9040"/>
                  </a:moveTo>
                  <a:lnTo>
                    <a:pt x="9741" y="10008"/>
                  </a:lnTo>
                  <a:lnTo>
                    <a:pt x="8774" y="10008"/>
                  </a:lnTo>
                  <a:lnTo>
                    <a:pt x="8774" y="9040"/>
                  </a:lnTo>
                  <a:close/>
                  <a:moveTo>
                    <a:pt x="10742" y="9040"/>
                  </a:moveTo>
                  <a:lnTo>
                    <a:pt x="10742" y="10008"/>
                  </a:lnTo>
                  <a:lnTo>
                    <a:pt x="9774" y="10008"/>
                  </a:lnTo>
                  <a:lnTo>
                    <a:pt x="9774" y="9040"/>
                  </a:lnTo>
                  <a:close/>
                  <a:moveTo>
                    <a:pt x="11909" y="9040"/>
                  </a:moveTo>
                  <a:lnTo>
                    <a:pt x="11909" y="10008"/>
                  </a:lnTo>
                  <a:lnTo>
                    <a:pt x="10942" y="10008"/>
                  </a:lnTo>
                  <a:lnTo>
                    <a:pt x="10942" y="9040"/>
                  </a:lnTo>
                  <a:close/>
                  <a:moveTo>
                    <a:pt x="12943" y="9040"/>
                  </a:moveTo>
                  <a:lnTo>
                    <a:pt x="12943" y="10008"/>
                  </a:lnTo>
                  <a:lnTo>
                    <a:pt x="11976" y="10008"/>
                  </a:lnTo>
                  <a:lnTo>
                    <a:pt x="11976" y="9040"/>
                  </a:lnTo>
                  <a:close/>
                  <a:moveTo>
                    <a:pt x="14078" y="9040"/>
                  </a:moveTo>
                  <a:lnTo>
                    <a:pt x="14078" y="10008"/>
                  </a:lnTo>
                  <a:lnTo>
                    <a:pt x="13110" y="10008"/>
                  </a:lnTo>
                  <a:lnTo>
                    <a:pt x="13110" y="9040"/>
                  </a:lnTo>
                  <a:close/>
                  <a:moveTo>
                    <a:pt x="15112" y="9040"/>
                  </a:moveTo>
                  <a:lnTo>
                    <a:pt x="15112" y="10008"/>
                  </a:lnTo>
                  <a:lnTo>
                    <a:pt x="14144" y="10008"/>
                  </a:lnTo>
                  <a:lnTo>
                    <a:pt x="14144" y="9040"/>
                  </a:lnTo>
                  <a:close/>
                  <a:moveTo>
                    <a:pt x="16279" y="9040"/>
                  </a:moveTo>
                  <a:lnTo>
                    <a:pt x="16279" y="10008"/>
                  </a:lnTo>
                  <a:lnTo>
                    <a:pt x="15312" y="10008"/>
                  </a:lnTo>
                  <a:lnTo>
                    <a:pt x="15312" y="9040"/>
                  </a:lnTo>
                  <a:close/>
                  <a:moveTo>
                    <a:pt x="17280" y="9040"/>
                  </a:moveTo>
                  <a:lnTo>
                    <a:pt x="17280" y="10008"/>
                  </a:lnTo>
                  <a:lnTo>
                    <a:pt x="16312" y="10008"/>
                  </a:lnTo>
                  <a:lnTo>
                    <a:pt x="16312" y="9040"/>
                  </a:lnTo>
                  <a:close/>
                  <a:moveTo>
                    <a:pt x="18447" y="9040"/>
                  </a:moveTo>
                  <a:lnTo>
                    <a:pt x="18447" y="10008"/>
                  </a:lnTo>
                  <a:lnTo>
                    <a:pt x="17480" y="10008"/>
                  </a:lnTo>
                  <a:lnTo>
                    <a:pt x="17480" y="9040"/>
                  </a:lnTo>
                  <a:close/>
                  <a:moveTo>
                    <a:pt x="19481" y="9040"/>
                  </a:moveTo>
                  <a:lnTo>
                    <a:pt x="19481" y="10008"/>
                  </a:lnTo>
                  <a:lnTo>
                    <a:pt x="18514" y="10008"/>
                  </a:lnTo>
                  <a:lnTo>
                    <a:pt x="18514" y="9040"/>
                  </a:lnTo>
                  <a:close/>
                  <a:moveTo>
                    <a:pt x="20616" y="9040"/>
                  </a:moveTo>
                  <a:lnTo>
                    <a:pt x="20616" y="10008"/>
                  </a:lnTo>
                  <a:lnTo>
                    <a:pt x="19648" y="10008"/>
                  </a:lnTo>
                  <a:lnTo>
                    <a:pt x="19648" y="9040"/>
                  </a:lnTo>
                  <a:close/>
                  <a:moveTo>
                    <a:pt x="21683" y="9040"/>
                  </a:moveTo>
                  <a:lnTo>
                    <a:pt x="21683" y="10008"/>
                  </a:lnTo>
                  <a:lnTo>
                    <a:pt x="20682" y="10008"/>
                  </a:lnTo>
                  <a:lnTo>
                    <a:pt x="20682" y="9040"/>
                  </a:lnTo>
                  <a:close/>
                  <a:moveTo>
                    <a:pt x="22817" y="9040"/>
                  </a:moveTo>
                  <a:lnTo>
                    <a:pt x="22817" y="10008"/>
                  </a:lnTo>
                  <a:lnTo>
                    <a:pt x="21850" y="10008"/>
                  </a:lnTo>
                  <a:lnTo>
                    <a:pt x="21850" y="9040"/>
                  </a:lnTo>
                  <a:close/>
                  <a:moveTo>
                    <a:pt x="23851" y="9040"/>
                  </a:moveTo>
                  <a:lnTo>
                    <a:pt x="23851" y="10008"/>
                  </a:lnTo>
                  <a:lnTo>
                    <a:pt x="22884" y="10008"/>
                  </a:lnTo>
                  <a:lnTo>
                    <a:pt x="22884" y="9040"/>
                  </a:lnTo>
                  <a:close/>
                  <a:moveTo>
                    <a:pt x="24985" y="9040"/>
                  </a:moveTo>
                  <a:lnTo>
                    <a:pt x="24985" y="10008"/>
                  </a:lnTo>
                  <a:lnTo>
                    <a:pt x="24018" y="10008"/>
                  </a:lnTo>
                  <a:lnTo>
                    <a:pt x="24018" y="9040"/>
                  </a:lnTo>
                  <a:close/>
                  <a:moveTo>
                    <a:pt x="26019" y="9040"/>
                  </a:moveTo>
                  <a:lnTo>
                    <a:pt x="26019" y="10008"/>
                  </a:lnTo>
                  <a:lnTo>
                    <a:pt x="25052" y="10008"/>
                  </a:lnTo>
                  <a:lnTo>
                    <a:pt x="25052" y="9040"/>
                  </a:lnTo>
                  <a:close/>
                  <a:moveTo>
                    <a:pt x="6405" y="10208"/>
                  </a:moveTo>
                  <a:lnTo>
                    <a:pt x="6405" y="11175"/>
                  </a:lnTo>
                  <a:lnTo>
                    <a:pt x="5438" y="11175"/>
                  </a:lnTo>
                  <a:lnTo>
                    <a:pt x="5438" y="10208"/>
                  </a:lnTo>
                  <a:close/>
                  <a:moveTo>
                    <a:pt x="7540" y="10208"/>
                  </a:moveTo>
                  <a:lnTo>
                    <a:pt x="7540" y="11175"/>
                  </a:lnTo>
                  <a:lnTo>
                    <a:pt x="6572" y="11175"/>
                  </a:lnTo>
                  <a:lnTo>
                    <a:pt x="6572" y="10208"/>
                  </a:lnTo>
                  <a:close/>
                  <a:moveTo>
                    <a:pt x="8574" y="10208"/>
                  </a:moveTo>
                  <a:lnTo>
                    <a:pt x="8574" y="11175"/>
                  </a:lnTo>
                  <a:lnTo>
                    <a:pt x="7606" y="11175"/>
                  </a:lnTo>
                  <a:lnTo>
                    <a:pt x="7606" y="10208"/>
                  </a:lnTo>
                  <a:close/>
                  <a:moveTo>
                    <a:pt x="9741" y="10208"/>
                  </a:moveTo>
                  <a:lnTo>
                    <a:pt x="9741" y="11175"/>
                  </a:lnTo>
                  <a:lnTo>
                    <a:pt x="8774" y="11175"/>
                  </a:lnTo>
                  <a:lnTo>
                    <a:pt x="8774" y="10208"/>
                  </a:lnTo>
                  <a:close/>
                  <a:moveTo>
                    <a:pt x="10742" y="10208"/>
                  </a:moveTo>
                  <a:lnTo>
                    <a:pt x="10742" y="11175"/>
                  </a:lnTo>
                  <a:lnTo>
                    <a:pt x="9774" y="11175"/>
                  </a:lnTo>
                  <a:lnTo>
                    <a:pt x="9774" y="10208"/>
                  </a:lnTo>
                  <a:close/>
                  <a:moveTo>
                    <a:pt x="11909" y="10208"/>
                  </a:moveTo>
                  <a:lnTo>
                    <a:pt x="11909" y="11175"/>
                  </a:lnTo>
                  <a:lnTo>
                    <a:pt x="10942" y="11175"/>
                  </a:lnTo>
                  <a:lnTo>
                    <a:pt x="10942" y="10208"/>
                  </a:lnTo>
                  <a:close/>
                  <a:moveTo>
                    <a:pt x="12943" y="10208"/>
                  </a:moveTo>
                  <a:lnTo>
                    <a:pt x="12943" y="11175"/>
                  </a:lnTo>
                  <a:lnTo>
                    <a:pt x="11976" y="11175"/>
                  </a:lnTo>
                  <a:lnTo>
                    <a:pt x="11976" y="10208"/>
                  </a:lnTo>
                  <a:close/>
                  <a:moveTo>
                    <a:pt x="14078" y="10208"/>
                  </a:moveTo>
                  <a:lnTo>
                    <a:pt x="14078" y="11175"/>
                  </a:lnTo>
                  <a:lnTo>
                    <a:pt x="13110" y="11175"/>
                  </a:lnTo>
                  <a:lnTo>
                    <a:pt x="13110" y="10208"/>
                  </a:lnTo>
                  <a:close/>
                  <a:moveTo>
                    <a:pt x="15112" y="10208"/>
                  </a:moveTo>
                  <a:lnTo>
                    <a:pt x="15112" y="11175"/>
                  </a:lnTo>
                  <a:lnTo>
                    <a:pt x="14144" y="11175"/>
                  </a:lnTo>
                  <a:lnTo>
                    <a:pt x="14144" y="10208"/>
                  </a:lnTo>
                  <a:close/>
                  <a:moveTo>
                    <a:pt x="16279" y="10208"/>
                  </a:moveTo>
                  <a:lnTo>
                    <a:pt x="16279" y="11175"/>
                  </a:lnTo>
                  <a:lnTo>
                    <a:pt x="15312" y="11175"/>
                  </a:lnTo>
                  <a:lnTo>
                    <a:pt x="15312" y="10208"/>
                  </a:lnTo>
                  <a:close/>
                  <a:moveTo>
                    <a:pt x="17280" y="10208"/>
                  </a:moveTo>
                  <a:lnTo>
                    <a:pt x="17280" y="11175"/>
                  </a:lnTo>
                  <a:lnTo>
                    <a:pt x="16312" y="11175"/>
                  </a:lnTo>
                  <a:lnTo>
                    <a:pt x="16312" y="10208"/>
                  </a:lnTo>
                  <a:close/>
                  <a:moveTo>
                    <a:pt x="18447" y="10208"/>
                  </a:moveTo>
                  <a:lnTo>
                    <a:pt x="18447" y="11175"/>
                  </a:lnTo>
                  <a:lnTo>
                    <a:pt x="17480" y="11175"/>
                  </a:lnTo>
                  <a:lnTo>
                    <a:pt x="17480" y="10208"/>
                  </a:lnTo>
                  <a:close/>
                  <a:moveTo>
                    <a:pt x="19481" y="10208"/>
                  </a:moveTo>
                  <a:lnTo>
                    <a:pt x="19481" y="11175"/>
                  </a:lnTo>
                  <a:lnTo>
                    <a:pt x="18514" y="11175"/>
                  </a:lnTo>
                  <a:lnTo>
                    <a:pt x="18514" y="10208"/>
                  </a:lnTo>
                  <a:close/>
                  <a:moveTo>
                    <a:pt x="20616" y="10208"/>
                  </a:moveTo>
                  <a:lnTo>
                    <a:pt x="20616" y="11175"/>
                  </a:lnTo>
                  <a:lnTo>
                    <a:pt x="19648" y="11175"/>
                  </a:lnTo>
                  <a:lnTo>
                    <a:pt x="19648" y="10208"/>
                  </a:lnTo>
                  <a:close/>
                  <a:moveTo>
                    <a:pt x="21683" y="10208"/>
                  </a:moveTo>
                  <a:lnTo>
                    <a:pt x="21683" y="11175"/>
                  </a:lnTo>
                  <a:lnTo>
                    <a:pt x="20682" y="11175"/>
                  </a:lnTo>
                  <a:lnTo>
                    <a:pt x="20682" y="10208"/>
                  </a:lnTo>
                  <a:close/>
                  <a:moveTo>
                    <a:pt x="22817" y="10208"/>
                  </a:moveTo>
                  <a:lnTo>
                    <a:pt x="22817" y="11175"/>
                  </a:lnTo>
                  <a:lnTo>
                    <a:pt x="21850" y="11175"/>
                  </a:lnTo>
                  <a:lnTo>
                    <a:pt x="21850" y="10208"/>
                  </a:lnTo>
                  <a:close/>
                  <a:moveTo>
                    <a:pt x="23851" y="10208"/>
                  </a:moveTo>
                  <a:lnTo>
                    <a:pt x="23851" y="11175"/>
                  </a:lnTo>
                  <a:lnTo>
                    <a:pt x="22884" y="11175"/>
                  </a:lnTo>
                  <a:lnTo>
                    <a:pt x="22884" y="10208"/>
                  </a:lnTo>
                  <a:close/>
                  <a:moveTo>
                    <a:pt x="24985" y="10208"/>
                  </a:moveTo>
                  <a:lnTo>
                    <a:pt x="24985" y="11175"/>
                  </a:lnTo>
                  <a:lnTo>
                    <a:pt x="24018" y="11175"/>
                  </a:lnTo>
                  <a:lnTo>
                    <a:pt x="24018" y="10208"/>
                  </a:lnTo>
                  <a:close/>
                  <a:moveTo>
                    <a:pt x="8574" y="11209"/>
                  </a:moveTo>
                  <a:lnTo>
                    <a:pt x="8574" y="12176"/>
                  </a:lnTo>
                  <a:lnTo>
                    <a:pt x="7606" y="12176"/>
                  </a:lnTo>
                  <a:lnTo>
                    <a:pt x="7606" y="11209"/>
                  </a:lnTo>
                  <a:close/>
                  <a:moveTo>
                    <a:pt x="9741" y="11209"/>
                  </a:moveTo>
                  <a:lnTo>
                    <a:pt x="9741" y="12176"/>
                  </a:lnTo>
                  <a:lnTo>
                    <a:pt x="8774" y="12176"/>
                  </a:lnTo>
                  <a:lnTo>
                    <a:pt x="8774" y="11209"/>
                  </a:lnTo>
                  <a:close/>
                  <a:moveTo>
                    <a:pt x="10742" y="11209"/>
                  </a:moveTo>
                  <a:lnTo>
                    <a:pt x="10742" y="12176"/>
                  </a:lnTo>
                  <a:lnTo>
                    <a:pt x="9774" y="12176"/>
                  </a:lnTo>
                  <a:lnTo>
                    <a:pt x="9774" y="11209"/>
                  </a:lnTo>
                  <a:close/>
                  <a:moveTo>
                    <a:pt x="11909" y="11209"/>
                  </a:moveTo>
                  <a:lnTo>
                    <a:pt x="11909" y="12176"/>
                  </a:lnTo>
                  <a:lnTo>
                    <a:pt x="10942" y="12176"/>
                  </a:lnTo>
                  <a:lnTo>
                    <a:pt x="10942" y="11209"/>
                  </a:lnTo>
                  <a:close/>
                  <a:moveTo>
                    <a:pt x="12943" y="11209"/>
                  </a:moveTo>
                  <a:lnTo>
                    <a:pt x="12943" y="12176"/>
                  </a:lnTo>
                  <a:lnTo>
                    <a:pt x="11976" y="12176"/>
                  </a:lnTo>
                  <a:lnTo>
                    <a:pt x="11976" y="11209"/>
                  </a:lnTo>
                  <a:close/>
                  <a:moveTo>
                    <a:pt x="14078" y="11209"/>
                  </a:moveTo>
                  <a:lnTo>
                    <a:pt x="14078" y="12176"/>
                  </a:lnTo>
                  <a:lnTo>
                    <a:pt x="13110" y="12176"/>
                  </a:lnTo>
                  <a:lnTo>
                    <a:pt x="13110" y="11209"/>
                  </a:lnTo>
                  <a:close/>
                  <a:moveTo>
                    <a:pt x="15112" y="11209"/>
                  </a:moveTo>
                  <a:lnTo>
                    <a:pt x="15112" y="12176"/>
                  </a:lnTo>
                  <a:lnTo>
                    <a:pt x="14144" y="12176"/>
                  </a:lnTo>
                  <a:lnTo>
                    <a:pt x="14144" y="11209"/>
                  </a:lnTo>
                  <a:close/>
                  <a:moveTo>
                    <a:pt x="16279" y="11209"/>
                  </a:moveTo>
                  <a:lnTo>
                    <a:pt x="16279" y="12176"/>
                  </a:lnTo>
                  <a:lnTo>
                    <a:pt x="15312" y="12176"/>
                  </a:lnTo>
                  <a:lnTo>
                    <a:pt x="15312" y="11209"/>
                  </a:lnTo>
                  <a:close/>
                  <a:moveTo>
                    <a:pt x="17280" y="11209"/>
                  </a:moveTo>
                  <a:lnTo>
                    <a:pt x="17280" y="12176"/>
                  </a:lnTo>
                  <a:lnTo>
                    <a:pt x="16312" y="12176"/>
                  </a:lnTo>
                  <a:lnTo>
                    <a:pt x="16312" y="11209"/>
                  </a:lnTo>
                  <a:close/>
                  <a:moveTo>
                    <a:pt x="18447" y="11209"/>
                  </a:moveTo>
                  <a:lnTo>
                    <a:pt x="18447" y="12176"/>
                  </a:lnTo>
                  <a:lnTo>
                    <a:pt x="17480" y="12176"/>
                  </a:lnTo>
                  <a:lnTo>
                    <a:pt x="17480" y="11209"/>
                  </a:lnTo>
                  <a:close/>
                  <a:moveTo>
                    <a:pt x="19481" y="11209"/>
                  </a:moveTo>
                  <a:lnTo>
                    <a:pt x="19481" y="12176"/>
                  </a:lnTo>
                  <a:lnTo>
                    <a:pt x="18514" y="12176"/>
                  </a:lnTo>
                  <a:lnTo>
                    <a:pt x="18514" y="11209"/>
                  </a:lnTo>
                  <a:close/>
                  <a:moveTo>
                    <a:pt x="20616" y="11209"/>
                  </a:moveTo>
                  <a:lnTo>
                    <a:pt x="20616" y="12176"/>
                  </a:lnTo>
                  <a:lnTo>
                    <a:pt x="19648" y="12176"/>
                  </a:lnTo>
                  <a:lnTo>
                    <a:pt x="19648" y="11209"/>
                  </a:lnTo>
                  <a:close/>
                  <a:moveTo>
                    <a:pt x="21683" y="11209"/>
                  </a:moveTo>
                  <a:lnTo>
                    <a:pt x="21683" y="12176"/>
                  </a:lnTo>
                  <a:lnTo>
                    <a:pt x="20682" y="12176"/>
                  </a:lnTo>
                  <a:lnTo>
                    <a:pt x="20682" y="11209"/>
                  </a:lnTo>
                  <a:close/>
                  <a:moveTo>
                    <a:pt x="22817" y="11209"/>
                  </a:moveTo>
                  <a:lnTo>
                    <a:pt x="22817" y="12176"/>
                  </a:lnTo>
                  <a:lnTo>
                    <a:pt x="21850" y="12176"/>
                  </a:lnTo>
                  <a:lnTo>
                    <a:pt x="21850" y="11209"/>
                  </a:lnTo>
                  <a:close/>
                  <a:moveTo>
                    <a:pt x="23851" y="11209"/>
                  </a:moveTo>
                  <a:lnTo>
                    <a:pt x="23851" y="12176"/>
                  </a:lnTo>
                  <a:lnTo>
                    <a:pt x="22884" y="12176"/>
                  </a:lnTo>
                  <a:lnTo>
                    <a:pt x="22884" y="11209"/>
                  </a:lnTo>
                  <a:close/>
                  <a:moveTo>
                    <a:pt x="11909" y="12376"/>
                  </a:moveTo>
                  <a:lnTo>
                    <a:pt x="11909" y="13344"/>
                  </a:lnTo>
                  <a:lnTo>
                    <a:pt x="10942" y="13344"/>
                  </a:lnTo>
                  <a:lnTo>
                    <a:pt x="10942" y="12376"/>
                  </a:lnTo>
                  <a:close/>
                  <a:moveTo>
                    <a:pt x="12943" y="12376"/>
                  </a:moveTo>
                  <a:lnTo>
                    <a:pt x="12943" y="13344"/>
                  </a:lnTo>
                  <a:lnTo>
                    <a:pt x="11976" y="13344"/>
                  </a:lnTo>
                  <a:lnTo>
                    <a:pt x="11976" y="12376"/>
                  </a:lnTo>
                  <a:close/>
                  <a:moveTo>
                    <a:pt x="14078" y="12376"/>
                  </a:moveTo>
                  <a:lnTo>
                    <a:pt x="14078" y="13344"/>
                  </a:lnTo>
                  <a:lnTo>
                    <a:pt x="13110" y="13344"/>
                  </a:lnTo>
                  <a:lnTo>
                    <a:pt x="13110" y="12376"/>
                  </a:lnTo>
                  <a:close/>
                  <a:moveTo>
                    <a:pt x="15112" y="12376"/>
                  </a:moveTo>
                  <a:lnTo>
                    <a:pt x="15112" y="13344"/>
                  </a:lnTo>
                  <a:lnTo>
                    <a:pt x="14144" y="13344"/>
                  </a:lnTo>
                  <a:lnTo>
                    <a:pt x="14144" y="12376"/>
                  </a:lnTo>
                  <a:close/>
                  <a:moveTo>
                    <a:pt x="16279" y="12376"/>
                  </a:moveTo>
                  <a:lnTo>
                    <a:pt x="16279" y="13344"/>
                  </a:lnTo>
                  <a:lnTo>
                    <a:pt x="15312" y="13344"/>
                  </a:lnTo>
                  <a:lnTo>
                    <a:pt x="15312" y="12376"/>
                  </a:lnTo>
                  <a:close/>
                  <a:moveTo>
                    <a:pt x="17280" y="12376"/>
                  </a:moveTo>
                  <a:lnTo>
                    <a:pt x="17280" y="13344"/>
                  </a:lnTo>
                  <a:lnTo>
                    <a:pt x="16312" y="13344"/>
                  </a:lnTo>
                  <a:lnTo>
                    <a:pt x="16312" y="12376"/>
                  </a:lnTo>
                  <a:close/>
                  <a:moveTo>
                    <a:pt x="18447" y="12376"/>
                  </a:moveTo>
                  <a:lnTo>
                    <a:pt x="18447" y="13344"/>
                  </a:lnTo>
                  <a:lnTo>
                    <a:pt x="17480" y="13344"/>
                  </a:lnTo>
                  <a:lnTo>
                    <a:pt x="17480" y="12376"/>
                  </a:lnTo>
                  <a:close/>
                  <a:moveTo>
                    <a:pt x="19481" y="12376"/>
                  </a:moveTo>
                  <a:lnTo>
                    <a:pt x="19481" y="13344"/>
                  </a:lnTo>
                  <a:lnTo>
                    <a:pt x="18514" y="13344"/>
                  </a:lnTo>
                  <a:lnTo>
                    <a:pt x="18514" y="12376"/>
                  </a:lnTo>
                  <a:close/>
                  <a:moveTo>
                    <a:pt x="20616" y="12376"/>
                  </a:moveTo>
                  <a:lnTo>
                    <a:pt x="20616" y="13344"/>
                  </a:lnTo>
                  <a:lnTo>
                    <a:pt x="19648" y="13344"/>
                  </a:lnTo>
                  <a:lnTo>
                    <a:pt x="19648" y="12376"/>
                  </a:lnTo>
                  <a:close/>
                  <a:moveTo>
                    <a:pt x="21683" y="12376"/>
                  </a:moveTo>
                  <a:lnTo>
                    <a:pt x="21683" y="13344"/>
                  </a:lnTo>
                  <a:lnTo>
                    <a:pt x="20682" y="13344"/>
                  </a:lnTo>
                  <a:lnTo>
                    <a:pt x="20682" y="12376"/>
                  </a:lnTo>
                  <a:close/>
                  <a:moveTo>
                    <a:pt x="22817" y="12376"/>
                  </a:moveTo>
                  <a:lnTo>
                    <a:pt x="22817" y="13344"/>
                  </a:lnTo>
                  <a:lnTo>
                    <a:pt x="21850" y="13344"/>
                  </a:lnTo>
                  <a:lnTo>
                    <a:pt x="21850" y="12376"/>
                  </a:lnTo>
                  <a:close/>
                  <a:moveTo>
                    <a:pt x="19481" y="13410"/>
                  </a:moveTo>
                  <a:lnTo>
                    <a:pt x="19481" y="14351"/>
                  </a:lnTo>
                  <a:lnTo>
                    <a:pt x="19481" y="14351"/>
                  </a:lnTo>
                  <a:lnTo>
                    <a:pt x="18514" y="14358"/>
                  </a:lnTo>
                  <a:lnTo>
                    <a:pt x="18514" y="14358"/>
                  </a:lnTo>
                  <a:lnTo>
                    <a:pt x="18514" y="13410"/>
                  </a:lnTo>
                  <a:close/>
                  <a:moveTo>
                    <a:pt x="18447" y="13410"/>
                  </a:moveTo>
                  <a:lnTo>
                    <a:pt x="18447" y="14358"/>
                  </a:lnTo>
                  <a:lnTo>
                    <a:pt x="18447" y="14358"/>
                  </a:lnTo>
                  <a:lnTo>
                    <a:pt x="17480" y="14365"/>
                  </a:lnTo>
                  <a:lnTo>
                    <a:pt x="17480" y="14365"/>
                  </a:lnTo>
                  <a:lnTo>
                    <a:pt x="17480" y="13410"/>
                  </a:lnTo>
                  <a:close/>
                  <a:moveTo>
                    <a:pt x="17280" y="13410"/>
                  </a:moveTo>
                  <a:lnTo>
                    <a:pt x="17280" y="14367"/>
                  </a:lnTo>
                  <a:lnTo>
                    <a:pt x="17280" y="14367"/>
                  </a:lnTo>
                  <a:lnTo>
                    <a:pt x="16312" y="14374"/>
                  </a:lnTo>
                  <a:lnTo>
                    <a:pt x="16312" y="14374"/>
                  </a:lnTo>
                  <a:lnTo>
                    <a:pt x="16312" y="13410"/>
                  </a:lnTo>
                  <a:close/>
                  <a:moveTo>
                    <a:pt x="19481" y="1"/>
                  </a:moveTo>
                  <a:lnTo>
                    <a:pt x="19481" y="268"/>
                  </a:lnTo>
                  <a:lnTo>
                    <a:pt x="18614" y="268"/>
                  </a:lnTo>
                  <a:cubicBezTo>
                    <a:pt x="18614" y="301"/>
                    <a:pt x="18614" y="301"/>
                    <a:pt x="18614" y="334"/>
                  </a:cubicBezTo>
                  <a:lnTo>
                    <a:pt x="19481" y="334"/>
                  </a:lnTo>
                  <a:lnTo>
                    <a:pt x="19481" y="1302"/>
                  </a:lnTo>
                  <a:lnTo>
                    <a:pt x="18514" y="1302"/>
                  </a:lnTo>
                  <a:lnTo>
                    <a:pt x="18514" y="634"/>
                  </a:lnTo>
                  <a:cubicBezTo>
                    <a:pt x="18481" y="701"/>
                    <a:pt x="18481" y="735"/>
                    <a:pt x="18447" y="801"/>
                  </a:cubicBezTo>
                  <a:lnTo>
                    <a:pt x="18447" y="1302"/>
                  </a:lnTo>
                  <a:lnTo>
                    <a:pt x="18314" y="1302"/>
                  </a:lnTo>
                  <a:cubicBezTo>
                    <a:pt x="18314" y="1368"/>
                    <a:pt x="18281" y="1435"/>
                    <a:pt x="18247" y="1502"/>
                  </a:cubicBezTo>
                  <a:lnTo>
                    <a:pt x="18447" y="1502"/>
                  </a:lnTo>
                  <a:lnTo>
                    <a:pt x="18447" y="2469"/>
                  </a:lnTo>
                  <a:lnTo>
                    <a:pt x="17947" y="2469"/>
                  </a:lnTo>
                  <a:lnTo>
                    <a:pt x="17947" y="2502"/>
                  </a:lnTo>
                  <a:lnTo>
                    <a:pt x="18447" y="2502"/>
                  </a:lnTo>
                  <a:lnTo>
                    <a:pt x="18447" y="3470"/>
                  </a:lnTo>
                  <a:lnTo>
                    <a:pt x="17547" y="3470"/>
                  </a:lnTo>
                  <a:lnTo>
                    <a:pt x="17480" y="3637"/>
                  </a:lnTo>
                  <a:cubicBezTo>
                    <a:pt x="17480" y="3637"/>
                    <a:pt x="17480" y="3637"/>
                    <a:pt x="17447" y="3670"/>
                  </a:cubicBezTo>
                  <a:lnTo>
                    <a:pt x="17447" y="3637"/>
                  </a:lnTo>
                  <a:cubicBezTo>
                    <a:pt x="17413" y="3770"/>
                    <a:pt x="17347" y="3903"/>
                    <a:pt x="17280" y="4004"/>
                  </a:cubicBezTo>
                  <a:lnTo>
                    <a:pt x="17280" y="4637"/>
                  </a:lnTo>
                  <a:lnTo>
                    <a:pt x="16846" y="4637"/>
                  </a:lnTo>
                  <a:lnTo>
                    <a:pt x="16579" y="4704"/>
                  </a:lnTo>
                  <a:lnTo>
                    <a:pt x="17280" y="4704"/>
                  </a:lnTo>
                  <a:lnTo>
                    <a:pt x="17280" y="5671"/>
                  </a:lnTo>
                  <a:lnTo>
                    <a:pt x="16312" y="5671"/>
                  </a:lnTo>
                  <a:lnTo>
                    <a:pt x="16312" y="4704"/>
                  </a:lnTo>
                  <a:lnTo>
                    <a:pt x="16279" y="4704"/>
                  </a:lnTo>
                  <a:lnTo>
                    <a:pt x="16279" y="5671"/>
                  </a:lnTo>
                  <a:lnTo>
                    <a:pt x="15312" y="5671"/>
                  </a:lnTo>
                  <a:lnTo>
                    <a:pt x="15312" y="4771"/>
                  </a:lnTo>
                  <a:lnTo>
                    <a:pt x="15112" y="4771"/>
                  </a:lnTo>
                  <a:lnTo>
                    <a:pt x="15112" y="5671"/>
                  </a:lnTo>
                  <a:lnTo>
                    <a:pt x="14144" y="5671"/>
                  </a:lnTo>
                  <a:lnTo>
                    <a:pt x="14144" y="4804"/>
                  </a:lnTo>
                  <a:lnTo>
                    <a:pt x="14078" y="4804"/>
                  </a:lnTo>
                  <a:lnTo>
                    <a:pt x="14078" y="5671"/>
                  </a:lnTo>
                  <a:lnTo>
                    <a:pt x="13110" y="5671"/>
                  </a:lnTo>
                  <a:lnTo>
                    <a:pt x="13110" y="4837"/>
                  </a:lnTo>
                  <a:lnTo>
                    <a:pt x="12943" y="4804"/>
                  </a:lnTo>
                  <a:lnTo>
                    <a:pt x="12943" y="5671"/>
                  </a:lnTo>
                  <a:lnTo>
                    <a:pt x="11976" y="5671"/>
                  </a:lnTo>
                  <a:lnTo>
                    <a:pt x="11976" y="4837"/>
                  </a:lnTo>
                  <a:lnTo>
                    <a:pt x="11909" y="4804"/>
                  </a:lnTo>
                  <a:lnTo>
                    <a:pt x="11909" y="5671"/>
                  </a:lnTo>
                  <a:lnTo>
                    <a:pt x="10942" y="5671"/>
                  </a:lnTo>
                  <a:lnTo>
                    <a:pt x="10942" y="4804"/>
                  </a:lnTo>
                  <a:lnTo>
                    <a:pt x="10742" y="4804"/>
                  </a:lnTo>
                  <a:lnTo>
                    <a:pt x="10742" y="5671"/>
                  </a:lnTo>
                  <a:lnTo>
                    <a:pt x="9774" y="5671"/>
                  </a:lnTo>
                  <a:lnTo>
                    <a:pt x="9774" y="4771"/>
                  </a:lnTo>
                  <a:lnTo>
                    <a:pt x="9741" y="4771"/>
                  </a:lnTo>
                  <a:lnTo>
                    <a:pt x="9741" y="5671"/>
                  </a:lnTo>
                  <a:lnTo>
                    <a:pt x="8774" y="5671"/>
                  </a:lnTo>
                  <a:lnTo>
                    <a:pt x="8774" y="4771"/>
                  </a:lnTo>
                  <a:lnTo>
                    <a:pt x="8574" y="4737"/>
                  </a:lnTo>
                  <a:lnTo>
                    <a:pt x="8574" y="5671"/>
                  </a:lnTo>
                  <a:lnTo>
                    <a:pt x="7606" y="5671"/>
                  </a:lnTo>
                  <a:lnTo>
                    <a:pt x="7606" y="4671"/>
                  </a:lnTo>
                  <a:lnTo>
                    <a:pt x="7540" y="4704"/>
                  </a:lnTo>
                  <a:lnTo>
                    <a:pt x="7540" y="5671"/>
                  </a:lnTo>
                  <a:lnTo>
                    <a:pt x="6572" y="5671"/>
                  </a:lnTo>
                  <a:lnTo>
                    <a:pt x="6572" y="4671"/>
                  </a:lnTo>
                  <a:lnTo>
                    <a:pt x="6405" y="4671"/>
                  </a:lnTo>
                  <a:lnTo>
                    <a:pt x="6405" y="5671"/>
                  </a:lnTo>
                  <a:lnTo>
                    <a:pt x="5438" y="5671"/>
                  </a:lnTo>
                  <a:lnTo>
                    <a:pt x="5438" y="4671"/>
                  </a:lnTo>
                  <a:lnTo>
                    <a:pt x="6405" y="4671"/>
                  </a:lnTo>
                  <a:lnTo>
                    <a:pt x="5438" y="4637"/>
                  </a:lnTo>
                  <a:lnTo>
                    <a:pt x="5371" y="4604"/>
                  </a:lnTo>
                  <a:lnTo>
                    <a:pt x="5371" y="4637"/>
                  </a:lnTo>
                  <a:lnTo>
                    <a:pt x="4404" y="4637"/>
                  </a:lnTo>
                  <a:lnTo>
                    <a:pt x="4404" y="4571"/>
                  </a:lnTo>
                  <a:lnTo>
                    <a:pt x="4237" y="4571"/>
                  </a:lnTo>
                  <a:lnTo>
                    <a:pt x="4237" y="4637"/>
                  </a:lnTo>
                  <a:lnTo>
                    <a:pt x="3236" y="4637"/>
                  </a:lnTo>
                  <a:lnTo>
                    <a:pt x="3236" y="4537"/>
                  </a:lnTo>
                  <a:lnTo>
                    <a:pt x="3203" y="4537"/>
                  </a:lnTo>
                  <a:lnTo>
                    <a:pt x="3203" y="4637"/>
                  </a:lnTo>
                  <a:lnTo>
                    <a:pt x="2236" y="4637"/>
                  </a:lnTo>
                  <a:lnTo>
                    <a:pt x="2236" y="4604"/>
                  </a:lnTo>
                  <a:lnTo>
                    <a:pt x="2036" y="4604"/>
                  </a:lnTo>
                  <a:lnTo>
                    <a:pt x="2036" y="4637"/>
                  </a:lnTo>
                  <a:lnTo>
                    <a:pt x="1802" y="4671"/>
                  </a:lnTo>
                  <a:lnTo>
                    <a:pt x="2036" y="4671"/>
                  </a:lnTo>
                  <a:lnTo>
                    <a:pt x="2036" y="5671"/>
                  </a:lnTo>
                  <a:lnTo>
                    <a:pt x="1068" y="5671"/>
                  </a:lnTo>
                  <a:lnTo>
                    <a:pt x="1068" y="4904"/>
                  </a:lnTo>
                  <a:lnTo>
                    <a:pt x="1035" y="4938"/>
                  </a:lnTo>
                  <a:lnTo>
                    <a:pt x="1035" y="5671"/>
                  </a:lnTo>
                  <a:lnTo>
                    <a:pt x="201" y="5671"/>
                  </a:lnTo>
                  <a:cubicBezTo>
                    <a:pt x="168" y="5705"/>
                    <a:pt x="134" y="5771"/>
                    <a:pt x="101" y="5838"/>
                  </a:cubicBezTo>
                  <a:lnTo>
                    <a:pt x="1035" y="5838"/>
                  </a:lnTo>
                  <a:lnTo>
                    <a:pt x="1035" y="6806"/>
                  </a:lnTo>
                  <a:lnTo>
                    <a:pt x="101" y="6806"/>
                  </a:lnTo>
                  <a:cubicBezTo>
                    <a:pt x="101" y="6839"/>
                    <a:pt x="101" y="6839"/>
                    <a:pt x="101" y="6872"/>
                  </a:cubicBezTo>
                  <a:lnTo>
                    <a:pt x="1035" y="6872"/>
                  </a:lnTo>
                  <a:lnTo>
                    <a:pt x="1035" y="7840"/>
                  </a:lnTo>
                  <a:lnTo>
                    <a:pt x="601" y="7840"/>
                  </a:lnTo>
                  <a:cubicBezTo>
                    <a:pt x="635" y="7906"/>
                    <a:pt x="668" y="7940"/>
                    <a:pt x="735" y="8006"/>
                  </a:cubicBezTo>
                  <a:lnTo>
                    <a:pt x="1035" y="8006"/>
                  </a:lnTo>
                  <a:lnTo>
                    <a:pt x="1035" y="8373"/>
                  </a:lnTo>
                  <a:lnTo>
                    <a:pt x="1068" y="8407"/>
                  </a:lnTo>
                  <a:lnTo>
                    <a:pt x="1068" y="8006"/>
                  </a:lnTo>
                  <a:lnTo>
                    <a:pt x="2036" y="8006"/>
                  </a:lnTo>
                  <a:lnTo>
                    <a:pt x="2036" y="8974"/>
                  </a:lnTo>
                  <a:lnTo>
                    <a:pt x="1602" y="8974"/>
                  </a:lnTo>
                  <a:lnTo>
                    <a:pt x="1669" y="9040"/>
                  </a:lnTo>
                  <a:lnTo>
                    <a:pt x="2036" y="9040"/>
                  </a:lnTo>
                  <a:lnTo>
                    <a:pt x="2036" y="9374"/>
                  </a:lnTo>
                  <a:cubicBezTo>
                    <a:pt x="2102" y="9407"/>
                    <a:pt x="2169" y="9474"/>
                    <a:pt x="2236" y="9507"/>
                  </a:cubicBezTo>
                  <a:lnTo>
                    <a:pt x="2236" y="9040"/>
                  </a:lnTo>
                  <a:lnTo>
                    <a:pt x="3203" y="9040"/>
                  </a:lnTo>
                  <a:lnTo>
                    <a:pt x="3203" y="10008"/>
                  </a:lnTo>
                  <a:lnTo>
                    <a:pt x="2870" y="10008"/>
                  </a:lnTo>
                  <a:lnTo>
                    <a:pt x="3136" y="10208"/>
                  </a:lnTo>
                  <a:lnTo>
                    <a:pt x="3203" y="10208"/>
                  </a:lnTo>
                  <a:lnTo>
                    <a:pt x="3203" y="10241"/>
                  </a:lnTo>
                  <a:lnTo>
                    <a:pt x="3236" y="10275"/>
                  </a:lnTo>
                  <a:lnTo>
                    <a:pt x="3236" y="10208"/>
                  </a:lnTo>
                  <a:lnTo>
                    <a:pt x="4237" y="10208"/>
                  </a:lnTo>
                  <a:lnTo>
                    <a:pt x="4237" y="10875"/>
                  </a:lnTo>
                  <a:lnTo>
                    <a:pt x="4404" y="10975"/>
                  </a:lnTo>
                  <a:lnTo>
                    <a:pt x="4404" y="10208"/>
                  </a:lnTo>
                  <a:lnTo>
                    <a:pt x="5371" y="10208"/>
                  </a:lnTo>
                  <a:lnTo>
                    <a:pt x="5371" y="11175"/>
                  </a:lnTo>
                  <a:lnTo>
                    <a:pt x="4738" y="11175"/>
                  </a:lnTo>
                  <a:lnTo>
                    <a:pt x="4838" y="11209"/>
                  </a:lnTo>
                  <a:lnTo>
                    <a:pt x="5371" y="11209"/>
                  </a:lnTo>
                  <a:lnTo>
                    <a:pt x="5371" y="11476"/>
                  </a:lnTo>
                  <a:lnTo>
                    <a:pt x="5438" y="11509"/>
                  </a:lnTo>
                  <a:lnTo>
                    <a:pt x="5438" y="11209"/>
                  </a:lnTo>
                  <a:lnTo>
                    <a:pt x="6405" y="11209"/>
                  </a:lnTo>
                  <a:lnTo>
                    <a:pt x="6405" y="11943"/>
                  </a:lnTo>
                  <a:lnTo>
                    <a:pt x="6572" y="12009"/>
                  </a:lnTo>
                  <a:lnTo>
                    <a:pt x="6572" y="11209"/>
                  </a:lnTo>
                  <a:lnTo>
                    <a:pt x="7540" y="11209"/>
                  </a:lnTo>
                  <a:lnTo>
                    <a:pt x="7540" y="12176"/>
                  </a:lnTo>
                  <a:lnTo>
                    <a:pt x="6972" y="12176"/>
                  </a:lnTo>
                  <a:lnTo>
                    <a:pt x="7439" y="12376"/>
                  </a:lnTo>
                  <a:lnTo>
                    <a:pt x="7540" y="12376"/>
                  </a:lnTo>
                  <a:lnTo>
                    <a:pt x="7540" y="12410"/>
                  </a:lnTo>
                  <a:lnTo>
                    <a:pt x="7606" y="12410"/>
                  </a:lnTo>
                  <a:lnTo>
                    <a:pt x="7606" y="12376"/>
                  </a:lnTo>
                  <a:lnTo>
                    <a:pt x="8574" y="12376"/>
                  </a:lnTo>
                  <a:lnTo>
                    <a:pt x="8574" y="12776"/>
                  </a:lnTo>
                  <a:lnTo>
                    <a:pt x="8774" y="12843"/>
                  </a:lnTo>
                  <a:lnTo>
                    <a:pt x="8774" y="12376"/>
                  </a:lnTo>
                  <a:lnTo>
                    <a:pt x="9741" y="12376"/>
                  </a:lnTo>
                  <a:lnTo>
                    <a:pt x="9741" y="13143"/>
                  </a:lnTo>
                  <a:lnTo>
                    <a:pt x="9774" y="13143"/>
                  </a:lnTo>
                  <a:lnTo>
                    <a:pt x="9774" y="12376"/>
                  </a:lnTo>
                  <a:lnTo>
                    <a:pt x="10742" y="12376"/>
                  </a:lnTo>
                  <a:lnTo>
                    <a:pt x="10742" y="13344"/>
                  </a:lnTo>
                  <a:lnTo>
                    <a:pt x="10442" y="13344"/>
                  </a:lnTo>
                  <a:lnTo>
                    <a:pt x="10608" y="13410"/>
                  </a:lnTo>
                  <a:lnTo>
                    <a:pt x="10742" y="13410"/>
                  </a:lnTo>
                  <a:cubicBezTo>
                    <a:pt x="10809" y="13444"/>
                    <a:pt x="10875" y="13444"/>
                    <a:pt x="10942" y="13477"/>
                  </a:cubicBezTo>
                  <a:lnTo>
                    <a:pt x="10942" y="13410"/>
                  </a:lnTo>
                  <a:lnTo>
                    <a:pt x="11909" y="13410"/>
                  </a:lnTo>
                  <a:lnTo>
                    <a:pt x="11909" y="13677"/>
                  </a:lnTo>
                  <a:lnTo>
                    <a:pt x="11976" y="13677"/>
                  </a:lnTo>
                  <a:lnTo>
                    <a:pt x="11976" y="13410"/>
                  </a:lnTo>
                  <a:lnTo>
                    <a:pt x="12943" y="13410"/>
                  </a:lnTo>
                  <a:lnTo>
                    <a:pt x="12943" y="13944"/>
                  </a:lnTo>
                  <a:cubicBezTo>
                    <a:pt x="13010" y="13944"/>
                    <a:pt x="13043" y="13977"/>
                    <a:pt x="13110" y="13977"/>
                  </a:cubicBezTo>
                  <a:lnTo>
                    <a:pt x="13110" y="13410"/>
                  </a:lnTo>
                  <a:lnTo>
                    <a:pt x="14078" y="13410"/>
                  </a:lnTo>
                  <a:lnTo>
                    <a:pt x="14078" y="14111"/>
                  </a:lnTo>
                  <a:lnTo>
                    <a:pt x="14144" y="14111"/>
                  </a:lnTo>
                  <a:lnTo>
                    <a:pt x="14144" y="13410"/>
                  </a:lnTo>
                  <a:lnTo>
                    <a:pt x="15112" y="13410"/>
                  </a:lnTo>
                  <a:lnTo>
                    <a:pt x="15112" y="14278"/>
                  </a:lnTo>
                  <a:lnTo>
                    <a:pt x="15312" y="14278"/>
                  </a:lnTo>
                  <a:lnTo>
                    <a:pt x="15312" y="13410"/>
                  </a:lnTo>
                  <a:lnTo>
                    <a:pt x="16279" y="13410"/>
                  </a:lnTo>
                  <a:lnTo>
                    <a:pt x="16279" y="14374"/>
                  </a:lnTo>
                  <a:lnTo>
                    <a:pt x="16279" y="14374"/>
                  </a:lnTo>
                  <a:lnTo>
                    <a:pt x="15745" y="14378"/>
                  </a:lnTo>
                  <a:lnTo>
                    <a:pt x="16279" y="14411"/>
                  </a:lnTo>
                  <a:lnTo>
                    <a:pt x="16312" y="14411"/>
                  </a:lnTo>
                  <a:cubicBezTo>
                    <a:pt x="16646" y="14444"/>
                    <a:pt x="16980" y="14478"/>
                    <a:pt x="17280" y="14478"/>
                  </a:cubicBezTo>
                  <a:lnTo>
                    <a:pt x="18514" y="14478"/>
                  </a:lnTo>
                  <a:cubicBezTo>
                    <a:pt x="18848" y="14478"/>
                    <a:pt x="19148" y="14478"/>
                    <a:pt x="19481" y="14444"/>
                  </a:cubicBezTo>
                  <a:lnTo>
                    <a:pt x="19648" y="14444"/>
                  </a:lnTo>
                  <a:cubicBezTo>
                    <a:pt x="19915" y="14411"/>
                    <a:pt x="20182" y="14378"/>
                    <a:pt x="20449" y="14344"/>
                  </a:cubicBezTo>
                  <a:lnTo>
                    <a:pt x="20449" y="14344"/>
                  </a:lnTo>
                  <a:lnTo>
                    <a:pt x="19648" y="14350"/>
                  </a:lnTo>
                  <a:lnTo>
                    <a:pt x="19648" y="14350"/>
                  </a:lnTo>
                  <a:lnTo>
                    <a:pt x="19648" y="13410"/>
                  </a:lnTo>
                  <a:lnTo>
                    <a:pt x="20616" y="13410"/>
                  </a:lnTo>
                  <a:lnTo>
                    <a:pt x="20616" y="14311"/>
                  </a:lnTo>
                  <a:lnTo>
                    <a:pt x="20682" y="14311"/>
                  </a:lnTo>
                  <a:lnTo>
                    <a:pt x="20682" y="13410"/>
                  </a:lnTo>
                  <a:lnTo>
                    <a:pt x="21683" y="13410"/>
                  </a:lnTo>
                  <a:lnTo>
                    <a:pt x="21683" y="14144"/>
                  </a:lnTo>
                  <a:lnTo>
                    <a:pt x="21783" y="14111"/>
                  </a:lnTo>
                  <a:cubicBezTo>
                    <a:pt x="21783" y="14111"/>
                    <a:pt x="21816" y="14111"/>
                    <a:pt x="21850" y="14077"/>
                  </a:cubicBezTo>
                  <a:lnTo>
                    <a:pt x="21850" y="13410"/>
                  </a:lnTo>
                  <a:lnTo>
                    <a:pt x="22817" y="13410"/>
                  </a:lnTo>
                  <a:lnTo>
                    <a:pt x="22817" y="13677"/>
                  </a:lnTo>
                  <a:lnTo>
                    <a:pt x="22884" y="13644"/>
                  </a:lnTo>
                  <a:lnTo>
                    <a:pt x="22884" y="13410"/>
                  </a:lnTo>
                  <a:lnTo>
                    <a:pt x="23217" y="13410"/>
                  </a:lnTo>
                  <a:lnTo>
                    <a:pt x="23284" y="13344"/>
                  </a:lnTo>
                  <a:lnTo>
                    <a:pt x="22884" y="13344"/>
                  </a:lnTo>
                  <a:lnTo>
                    <a:pt x="22884" y="12376"/>
                  </a:lnTo>
                  <a:lnTo>
                    <a:pt x="23851" y="12376"/>
                  </a:lnTo>
                  <a:lnTo>
                    <a:pt x="23851" y="12943"/>
                  </a:lnTo>
                  <a:cubicBezTo>
                    <a:pt x="23918" y="12877"/>
                    <a:pt x="23985" y="12810"/>
                    <a:pt x="24018" y="12776"/>
                  </a:cubicBezTo>
                  <a:lnTo>
                    <a:pt x="24018" y="12376"/>
                  </a:lnTo>
                  <a:lnTo>
                    <a:pt x="24385" y="12376"/>
                  </a:lnTo>
                  <a:lnTo>
                    <a:pt x="24552" y="12176"/>
                  </a:lnTo>
                  <a:lnTo>
                    <a:pt x="24018" y="12176"/>
                  </a:lnTo>
                  <a:lnTo>
                    <a:pt x="24018" y="11209"/>
                  </a:lnTo>
                  <a:lnTo>
                    <a:pt x="24985" y="11209"/>
                  </a:lnTo>
                  <a:lnTo>
                    <a:pt x="24985" y="11709"/>
                  </a:lnTo>
                  <a:lnTo>
                    <a:pt x="25052" y="11642"/>
                  </a:lnTo>
                  <a:lnTo>
                    <a:pt x="25052" y="11209"/>
                  </a:lnTo>
                  <a:lnTo>
                    <a:pt x="25352" y="11209"/>
                  </a:lnTo>
                  <a:cubicBezTo>
                    <a:pt x="25386" y="11209"/>
                    <a:pt x="25386" y="11175"/>
                    <a:pt x="25386" y="11175"/>
                  </a:cubicBezTo>
                  <a:lnTo>
                    <a:pt x="25052" y="11175"/>
                  </a:lnTo>
                  <a:lnTo>
                    <a:pt x="25052" y="10208"/>
                  </a:lnTo>
                  <a:lnTo>
                    <a:pt x="26019" y="10208"/>
                  </a:lnTo>
                  <a:lnTo>
                    <a:pt x="26019" y="10308"/>
                  </a:lnTo>
                  <a:lnTo>
                    <a:pt x="26086" y="10208"/>
                  </a:lnTo>
                  <a:lnTo>
                    <a:pt x="26186" y="10008"/>
                  </a:lnTo>
                  <a:lnTo>
                    <a:pt x="26186" y="9040"/>
                  </a:lnTo>
                  <a:lnTo>
                    <a:pt x="26753" y="9040"/>
                  </a:lnTo>
                  <a:cubicBezTo>
                    <a:pt x="26753" y="9007"/>
                    <a:pt x="26787" y="9007"/>
                    <a:pt x="26787" y="8974"/>
                  </a:cubicBezTo>
                  <a:lnTo>
                    <a:pt x="26186" y="8974"/>
                  </a:lnTo>
                  <a:lnTo>
                    <a:pt x="26186" y="8006"/>
                  </a:lnTo>
                  <a:lnTo>
                    <a:pt x="27187" y="8006"/>
                  </a:lnTo>
                  <a:lnTo>
                    <a:pt x="27187" y="8273"/>
                  </a:lnTo>
                  <a:cubicBezTo>
                    <a:pt x="27187" y="8240"/>
                    <a:pt x="27220" y="8207"/>
                    <a:pt x="27220" y="8173"/>
                  </a:cubicBezTo>
                  <a:lnTo>
                    <a:pt x="27220" y="8006"/>
                  </a:lnTo>
                  <a:lnTo>
                    <a:pt x="27287" y="8006"/>
                  </a:lnTo>
                  <a:cubicBezTo>
                    <a:pt x="27320" y="7973"/>
                    <a:pt x="27354" y="7906"/>
                    <a:pt x="27387" y="7840"/>
                  </a:cubicBezTo>
                  <a:lnTo>
                    <a:pt x="27220" y="7840"/>
                  </a:lnTo>
                  <a:lnTo>
                    <a:pt x="27220" y="6872"/>
                  </a:lnTo>
                  <a:lnTo>
                    <a:pt x="27854" y="6872"/>
                  </a:lnTo>
                  <a:lnTo>
                    <a:pt x="27854" y="6806"/>
                  </a:lnTo>
                  <a:lnTo>
                    <a:pt x="27220" y="6806"/>
                  </a:lnTo>
                  <a:lnTo>
                    <a:pt x="27220" y="5838"/>
                  </a:lnTo>
                  <a:lnTo>
                    <a:pt x="28188" y="5838"/>
                  </a:lnTo>
                  <a:lnTo>
                    <a:pt x="28188" y="6105"/>
                  </a:lnTo>
                  <a:cubicBezTo>
                    <a:pt x="28254" y="6038"/>
                    <a:pt x="28288" y="5938"/>
                    <a:pt x="28321" y="5838"/>
                  </a:cubicBezTo>
                  <a:lnTo>
                    <a:pt x="28388" y="5671"/>
                  </a:lnTo>
                  <a:lnTo>
                    <a:pt x="28388" y="4704"/>
                  </a:lnTo>
                  <a:lnTo>
                    <a:pt x="28755" y="4704"/>
                  </a:lnTo>
                  <a:cubicBezTo>
                    <a:pt x="28755" y="4671"/>
                    <a:pt x="28755" y="4637"/>
                    <a:pt x="28788" y="4637"/>
                  </a:cubicBezTo>
                  <a:lnTo>
                    <a:pt x="28388" y="4637"/>
                  </a:lnTo>
                  <a:lnTo>
                    <a:pt x="28388" y="3670"/>
                  </a:lnTo>
                  <a:lnTo>
                    <a:pt x="29188" y="3670"/>
                  </a:lnTo>
                  <a:lnTo>
                    <a:pt x="29255" y="3470"/>
                  </a:lnTo>
                  <a:lnTo>
                    <a:pt x="28388" y="3470"/>
                  </a:lnTo>
                  <a:lnTo>
                    <a:pt x="28388" y="2502"/>
                  </a:lnTo>
                  <a:lnTo>
                    <a:pt x="29355" y="2502"/>
                  </a:lnTo>
                  <a:lnTo>
                    <a:pt x="29355" y="3170"/>
                  </a:lnTo>
                  <a:lnTo>
                    <a:pt x="29422" y="3003"/>
                  </a:lnTo>
                  <a:lnTo>
                    <a:pt x="29422" y="2502"/>
                  </a:lnTo>
                  <a:lnTo>
                    <a:pt x="29622" y="2502"/>
                  </a:lnTo>
                  <a:cubicBezTo>
                    <a:pt x="29622" y="2502"/>
                    <a:pt x="29622" y="2469"/>
                    <a:pt x="29622" y="2469"/>
                  </a:cubicBezTo>
                  <a:lnTo>
                    <a:pt x="29422" y="2469"/>
                  </a:lnTo>
                  <a:lnTo>
                    <a:pt x="29422" y="1502"/>
                  </a:lnTo>
                  <a:lnTo>
                    <a:pt x="29922" y="1502"/>
                  </a:lnTo>
                  <a:lnTo>
                    <a:pt x="29989" y="1302"/>
                  </a:lnTo>
                  <a:lnTo>
                    <a:pt x="29422" y="1302"/>
                  </a:lnTo>
                  <a:lnTo>
                    <a:pt x="29422" y="701"/>
                  </a:lnTo>
                  <a:lnTo>
                    <a:pt x="29355" y="701"/>
                  </a:lnTo>
                  <a:lnTo>
                    <a:pt x="29355" y="1302"/>
                  </a:lnTo>
                  <a:lnTo>
                    <a:pt x="28388" y="1302"/>
                  </a:lnTo>
                  <a:lnTo>
                    <a:pt x="28388" y="634"/>
                  </a:lnTo>
                  <a:lnTo>
                    <a:pt x="28188" y="601"/>
                  </a:lnTo>
                  <a:lnTo>
                    <a:pt x="28188" y="1302"/>
                  </a:lnTo>
                  <a:lnTo>
                    <a:pt x="27220" y="1302"/>
                  </a:lnTo>
                  <a:lnTo>
                    <a:pt x="27220" y="568"/>
                  </a:lnTo>
                  <a:lnTo>
                    <a:pt x="27187" y="534"/>
                  </a:lnTo>
                  <a:lnTo>
                    <a:pt x="27187" y="1302"/>
                  </a:lnTo>
                  <a:lnTo>
                    <a:pt x="26186" y="1302"/>
                  </a:lnTo>
                  <a:lnTo>
                    <a:pt x="26186" y="468"/>
                  </a:lnTo>
                  <a:lnTo>
                    <a:pt x="26019" y="468"/>
                  </a:lnTo>
                  <a:lnTo>
                    <a:pt x="26019" y="1302"/>
                  </a:lnTo>
                  <a:lnTo>
                    <a:pt x="25052" y="1302"/>
                  </a:lnTo>
                  <a:lnTo>
                    <a:pt x="25052" y="401"/>
                  </a:lnTo>
                  <a:lnTo>
                    <a:pt x="24985" y="401"/>
                  </a:lnTo>
                  <a:lnTo>
                    <a:pt x="24985" y="1302"/>
                  </a:lnTo>
                  <a:lnTo>
                    <a:pt x="24018" y="1302"/>
                  </a:lnTo>
                  <a:lnTo>
                    <a:pt x="24018" y="334"/>
                  </a:lnTo>
                  <a:lnTo>
                    <a:pt x="23851" y="334"/>
                  </a:lnTo>
                  <a:lnTo>
                    <a:pt x="23851" y="1302"/>
                  </a:lnTo>
                  <a:lnTo>
                    <a:pt x="22884" y="1302"/>
                  </a:lnTo>
                  <a:lnTo>
                    <a:pt x="22884" y="334"/>
                  </a:lnTo>
                  <a:lnTo>
                    <a:pt x="23851" y="334"/>
                  </a:lnTo>
                  <a:lnTo>
                    <a:pt x="23117" y="268"/>
                  </a:lnTo>
                  <a:lnTo>
                    <a:pt x="21850" y="268"/>
                  </a:lnTo>
                  <a:lnTo>
                    <a:pt x="21850" y="201"/>
                  </a:lnTo>
                  <a:lnTo>
                    <a:pt x="21683" y="201"/>
                  </a:lnTo>
                  <a:lnTo>
                    <a:pt x="21683" y="268"/>
                  </a:lnTo>
                  <a:lnTo>
                    <a:pt x="20682" y="268"/>
                  </a:lnTo>
                  <a:lnTo>
                    <a:pt x="20682" y="101"/>
                  </a:lnTo>
                  <a:lnTo>
                    <a:pt x="20616" y="101"/>
                  </a:lnTo>
                  <a:lnTo>
                    <a:pt x="20616" y="268"/>
                  </a:lnTo>
                  <a:lnTo>
                    <a:pt x="19648" y="268"/>
                  </a:lnTo>
                  <a:lnTo>
                    <a:pt x="19648" y="34"/>
                  </a:lnTo>
                  <a:lnTo>
                    <a:pt x="19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1235795" y="1655856"/>
              <a:ext cx="246247" cy="204394"/>
            </a:xfrm>
            <a:custGeom>
              <a:rect b="b" l="l" r="r" t="t"/>
              <a:pathLst>
                <a:path extrusionOk="0" h="8307" w="10008">
                  <a:moveTo>
                    <a:pt x="3336" y="1"/>
                  </a:moveTo>
                  <a:lnTo>
                    <a:pt x="3336" y="1"/>
                  </a:lnTo>
                  <a:cubicBezTo>
                    <a:pt x="1" y="401"/>
                    <a:pt x="334" y="2970"/>
                    <a:pt x="4170" y="5605"/>
                  </a:cubicBezTo>
                  <a:cubicBezTo>
                    <a:pt x="6005" y="6772"/>
                    <a:pt x="7973" y="7673"/>
                    <a:pt x="10008" y="8307"/>
                  </a:cubicBezTo>
                  <a:lnTo>
                    <a:pt x="33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1715913" y="1590213"/>
              <a:ext cx="264307" cy="20693"/>
            </a:xfrm>
            <a:custGeom>
              <a:rect b="b" l="l" r="r" t="t"/>
              <a:pathLst>
                <a:path extrusionOk="0" h="841" w="10742">
                  <a:moveTo>
                    <a:pt x="34" y="0"/>
                  </a:moveTo>
                  <a:cubicBezTo>
                    <a:pt x="1" y="0"/>
                    <a:pt x="34" y="67"/>
                    <a:pt x="34" y="67"/>
                  </a:cubicBezTo>
                  <a:cubicBezTo>
                    <a:pt x="501" y="167"/>
                    <a:pt x="968" y="167"/>
                    <a:pt x="1402" y="234"/>
                  </a:cubicBezTo>
                  <a:cubicBezTo>
                    <a:pt x="1869" y="301"/>
                    <a:pt x="2302" y="334"/>
                    <a:pt x="2769" y="367"/>
                  </a:cubicBezTo>
                  <a:cubicBezTo>
                    <a:pt x="3637" y="434"/>
                    <a:pt x="4504" y="501"/>
                    <a:pt x="5371" y="567"/>
                  </a:cubicBezTo>
                  <a:lnTo>
                    <a:pt x="8006" y="701"/>
                  </a:lnTo>
                  <a:cubicBezTo>
                    <a:pt x="8784" y="758"/>
                    <a:pt x="9561" y="841"/>
                    <a:pt x="10339" y="841"/>
                  </a:cubicBezTo>
                  <a:cubicBezTo>
                    <a:pt x="10462" y="841"/>
                    <a:pt x="10585" y="839"/>
                    <a:pt x="10708" y="834"/>
                  </a:cubicBezTo>
                  <a:cubicBezTo>
                    <a:pt x="10742" y="834"/>
                    <a:pt x="10742" y="801"/>
                    <a:pt x="10708" y="801"/>
                  </a:cubicBezTo>
                  <a:cubicBezTo>
                    <a:pt x="9841" y="634"/>
                    <a:pt x="8907" y="601"/>
                    <a:pt x="8006" y="534"/>
                  </a:cubicBezTo>
                  <a:lnTo>
                    <a:pt x="5338" y="301"/>
                  </a:lnTo>
                  <a:cubicBezTo>
                    <a:pt x="4471" y="234"/>
                    <a:pt x="3570" y="134"/>
                    <a:pt x="2669" y="100"/>
                  </a:cubicBezTo>
                  <a:cubicBezTo>
                    <a:pt x="2269" y="67"/>
                    <a:pt x="1802" y="34"/>
                    <a:pt x="1368" y="34"/>
                  </a:cubicBezTo>
                  <a:cubicBezTo>
                    <a:pt x="935" y="0"/>
                    <a:pt x="4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953466" y="1636935"/>
              <a:ext cx="638574" cy="811842"/>
            </a:xfrm>
            <a:custGeom>
              <a:rect b="b" l="l" r="r" t="t"/>
              <a:pathLst>
                <a:path extrusionOk="0" h="32995" w="25953">
                  <a:moveTo>
                    <a:pt x="13219" y="0"/>
                  </a:moveTo>
                  <a:cubicBezTo>
                    <a:pt x="12658" y="0"/>
                    <a:pt x="12064" y="61"/>
                    <a:pt x="11509" y="170"/>
                  </a:cubicBezTo>
                  <a:cubicBezTo>
                    <a:pt x="11109" y="270"/>
                    <a:pt x="10709" y="370"/>
                    <a:pt x="10342" y="503"/>
                  </a:cubicBezTo>
                  <a:lnTo>
                    <a:pt x="10308" y="503"/>
                  </a:lnTo>
                  <a:cubicBezTo>
                    <a:pt x="10008" y="637"/>
                    <a:pt x="9708" y="803"/>
                    <a:pt x="9474" y="1003"/>
                  </a:cubicBezTo>
                  <a:cubicBezTo>
                    <a:pt x="5405" y="4773"/>
                    <a:pt x="2636" y="17048"/>
                    <a:pt x="2036" y="20718"/>
                  </a:cubicBezTo>
                  <a:cubicBezTo>
                    <a:pt x="1035" y="26789"/>
                    <a:pt x="1" y="32793"/>
                    <a:pt x="201" y="32993"/>
                  </a:cubicBezTo>
                  <a:cubicBezTo>
                    <a:pt x="202" y="32994"/>
                    <a:pt x="212" y="32995"/>
                    <a:pt x="231" y="32995"/>
                  </a:cubicBezTo>
                  <a:cubicBezTo>
                    <a:pt x="1208" y="32995"/>
                    <a:pt x="25456" y="31320"/>
                    <a:pt x="25653" y="31058"/>
                  </a:cubicBezTo>
                  <a:cubicBezTo>
                    <a:pt x="25953" y="30691"/>
                    <a:pt x="18314" y="3805"/>
                    <a:pt x="15479" y="637"/>
                  </a:cubicBezTo>
                  <a:cubicBezTo>
                    <a:pt x="15095" y="189"/>
                    <a:pt x="14209" y="0"/>
                    <a:pt x="13219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958412" y="1637821"/>
              <a:ext cx="625434" cy="810932"/>
            </a:xfrm>
            <a:custGeom>
              <a:rect b="b" l="l" r="r" t="t"/>
              <a:pathLst>
                <a:path extrusionOk="0" h="32958" w="25419">
                  <a:moveTo>
                    <a:pt x="9006" y="1201"/>
                  </a:moveTo>
                  <a:cubicBezTo>
                    <a:pt x="9006" y="1201"/>
                    <a:pt x="8973" y="1234"/>
                    <a:pt x="8973" y="1234"/>
                  </a:cubicBezTo>
                  <a:lnTo>
                    <a:pt x="8973" y="1801"/>
                  </a:lnTo>
                  <a:lnTo>
                    <a:pt x="9006" y="1801"/>
                  </a:lnTo>
                  <a:lnTo>
                    <a:pt x="9006" y="1201"/>
                  </a:lnTo>
                  <a:close/>
                  <a:moveTo>
                    <a:pt x="12376" y="0"/>
                  </a:moveTo>
                  <a:lnTo>
                    <a:pt x="12175" y="33"/>
                  </a:lnTo>
                  <a:lnTo>
                    <a:pt x="12175" y="767"/>
                  </a:lnTo>
                  <a:lnTo>
                    <a:pt x="11208" y="767"/>
                  </a:lnTo>
                  <a:lnTo>
                    <a:pt x="11208" y="167"/>
                  </a:lnTo>
                  <a:lnTo>
                    <a:pt x="11141" y="200"/>
                  </a:lnTo>
                  <a:lnTo>
                    <a:pt x="11141" y="767"/>
                  </a:lnTo>
                  <a:lnTo>
                    <a:pt x="10174" y="767"/>
                  </a:lnTo>
                  <a:lnTo>
                    <a:pt x="10174" y="434"/>
                  </a:lnTo>
                  <a:lnTo>
                    <a:pt x="10141" y="500"/>
                  </a:lnTo>
                  <a:lnTo>
                    <a:pt x="10107" y="500"/>
                  </a:lnTo>
                  <a:lnTo>
                    <a:pt x="10007" y="534"/>
                  </a:lnTo>
                  <a:lnTo>
                    <a:pt x="10007" y="767"/>
                  </a:lnTo>
                  <a:lnTo>
                    <a:pt x="9540" y="767"/>
                  </a:lnTo>
                  <a:lnTo>
                    <a:pt x="9440" y="834"/>
                  </a:lnTo>
                  <a:lnTo>
                    <a:pt x="10007" y="834"/>
                  </a:lnTo>
                  <a:lnTo>
                    <a:pt x="10007" y="1801"/>
                  </a:lnTo>
                  <a:lnTo>
                    <a:pt x="10174" y="1801"/>
                  </a:lnTo>
                  <a:lnTo>
                    <a:pt x="10174" y="834"/>
                  </a:lnTo>
                  <a:lnTo>
                    <a:pt x="11141" y="834"/>
                  </a:lnTo>
                  <a:lnTo>
                    <a:pt x="11141" y="1801"/>
                  </a:lnTo>
                  <a:lnTo>
                    <a:pt x="11208" y="1801"/>
                  </a:lnTo>
                  <a:lnTo>
                    <a:pt x="11208" y="834"/>
                  </a:lnTo>
                  <a:lnTo>
                    <a:pt x="12175" y="834"/>
                  </a:lnTo>
                  <a:lnTo>
                    <a:pt x="12175" y="1801"/>
                  </a:lnTo>
                  <a:lnTo>
                    <a:pt x="12376" y="1801"/>
                  </a:lnTo>
                  <a:lnTo>
                    <a:pt x="12376" y="834"/>
                  </a:lnTo>
                  <a:lnTo>
                    <a:pt x="13343" y="834"/>
                  </a:lnTo>
                  <a:lnTo>
                    <a:pt x="13343" y="1801"/>
                  </a:lnTo>
                  <a:lnTo>
                    <a:pt x="13376" y="1801"/>
                  </a:lnTo>
                  <a:lnTo>
                    <a:pt x="13376" y="834"/>
                  </a:lnTo>
                  <a:lnTo>
                    <a:pt x="14344" y="834"/>
                  </a:lnTo>
                  <a:lnTo>
                    <a:pt x="14344" y="1801"/>
                  </a:lnTo>
                  <a:lnTo>
                    <a:pt x="14544" y="1801"/>
                  </a:lnTo>
                  <a:lnTo>
                    <a:pt x="14544" y="834"/>
                  </a:lnTo>
                  <a:lnTo>
                    <a:pt x="15478" y="834"/>
                  </a:lnTo>
                  <a:lnTo>
                    <a:pt x="15444" y="767"/>
                  </a:lnTo>
                  <a:lnTo>
                    <a:pt x="14544" y="767"/>
                  </a:lnTo>
                  <a:lnTo>
                    <a:pt x="14544" y="167"/>
                  </a:lnTo>
                  <a:lnTo>
                    <a:pt x="14344" y="134"/>
                  </a:lnTo>
                  <a:lnTo>
                    <a:pt x="14344" y="767"/>
                  </a:lnTo>
                  <a:lnTo>
                    <a:pt x="13376" y="767"/>
                  </a:lnTo>
                  <a:lnTo>
                    <a:pt x="13376" y="0"/>
                  </a:lnTo>
                  <a:lnTo>
                    <a:pt x="13343" y="0"/>
                  </a:lnTo>
                  <a:lnTo>
                    <a:pt x="13343" y="767"/>
                  </a:lnTo>
                  <a:lnTo>
                    <a:pt x="12376" y="767"/>
                  </a:lnTo>
                  <a:lnTo>
                    <a:pt x="12376" y="0"/>
                  </a:lnTo>
                  <a:close/>
                  <a:moveTo>
                    <a:pt x="15511" y="867"/>
                  </a:moveTo>
                  <a:lnTo>
                    <a:pt x="15511" y="1801"/>
                  </a:lnTo>
                  <a:lnTo>
                    <a:pt x="15544" y="1801"/>
                  </a:lnTo>
                  <a:lnTo>
                    <a:pt x="15544" y="967"/>
                  </a:lnTo>
                  <a:lnTo>
                    <a:pt x="15511" y="867"/>
                  </a:lnTo>
                  <a:close/>
                  <a:moveTo>
                    <a:pt x="8506" y="1801"/>
                  </a:moveTo>
                  <a:cubicBezTo>
                    <a:pt x="8439" y="1868"/>
                    <a:pt x="8406" y="1901"/>
                    <a:pt x="8339" y="1968"/>
                  </a:cubicBezTo>
                  <a:lnTo>
                    <a:pt x="8973" y="1968"/>
                  </a:lnTo>
                  <a:lnTo>
                    <a:pt x="8973" y="1801"/>
                  </a:lnTo>
                  <a:close/>
                  <a:moveTo>
                    <a:pt x="9006" y="1801"/>
                  </a:moveTo>
                  <a:lnTo>
                    <a:pt x="9006" y="1968"/>
                  </a:lnTo>
                  <a:lnTo>
                    <a:pt x="10007" y="1968"/>
                  </a:lnTo>
                  <a:lnTo>
                    <a:pt x="10007" y="1801"/>
                  </a:lnTo>
                  <a:close/>
                  <a:moveTo>
                    <a:pt x="10174" y="1801"/>
                  </a:moveTo>
                  <a:lnTo>
                    <a:pt x="10174" y="1968"/>
                  </a:lnTo>
                  <a:lnTo>
                    <a:pt x="11141" y="1968"/>
                  </a:lnTo>
                  <a:lnTo>
                    <a:pt x="11141" y="1801"/>
                  </a:lnTo>
                  <a:close/>
                  <a:moveTo>
                    <a:pt x="11208" y="1801"/>
                  </a:moveTo>
                  <a:lnTo>
                    <a:pt x="11208" y="1968"/>
                  </a:lnTo>
                  <a:lnTo>
                    <a:pt x="12175" y="1968"/>
                  </a:lnTo>
                  <a:lnTo>
                    <a:pt x="12175" y="1801"/>
                  </a:lnTo>
                  <a:close/>
                  <a:moveTo>
                    <a:pt x="12376" y="1801"/>
                  </a:moveTo>
                  <a:lnTo>
                    <a:pt x="12376" y="1968"/>
                  </a:lnTo>
                  <a:lnTo>
                    <a:pt x="13343" y="1968"/>
                  </a:lnTo>
                  <a:lnTo>
                    <a:pt x="13343" y="1801"/>
                  </a:lnTo>
                  <a:close/>
                  <a:moveTo>
                    <a:pt x="13376" y="1801"/>
                  </a:moveTo>
                  <a:lnTo>
                    <a:pt x="13376" y="1968"/>
                  </a:lnTo>
                  <a:lnTo>
                    <a:pt x="14344" y="1968"/>
                  </a:lnTo>
                  <a:lnTo>
                    <a:pt x="14344" y="1801"/>
                  </a:lnTo>
                  <a:close/>
                  <a:moveTo>
                    <a:pt x="14544" y="1801"/>
                  </a:moveTo>
                  <a:lnTo>
                    <a:pt x="14544" y="1968"/>
                  </a:lnTo>
                  <a:lnTo>
                    <a:pt x="15511" y="1968"/>
                  </a:lnTo>
                  <a:lnTo>
                    <a:pt x="15511" y="1801"/>
                  </a:lnTo>
                  <a:close/>
                  <a:moveTo>
                    <a:pt x="15544" y="1801"/>
                  </a:moveTo>
                  <a:lnTo>
                    <a:pt x="15544" y="1968"/>
                  </a:lnTo>
                  <a:lnTo>
                    <a:pt x="16145" y="1968"/>
                  </a:lnTo>
                  <a:cubicBezTo>
                    <a:pt x="16112" y="1901"/>
                    <a:pt x="16078" y="1835"/>
                    <a:pt x="16045" y="1801"/>
                  </a:cubicBezTo>
                  <a:close/>
                  <a:moveTo>
                    <a:pt x="8006" y="2469"/>
                  </a:moveTo>
                  <a:lnTo>
                    <a:pt x="7806" y="2702"/>
                  </a:lnTo>
                  <a:lnTo>
                    <a:pt x="7806" y="2936"/>
                  </a:lnTo>
                  <a:lnTo>
                    <a:pt x="8006" y="2936"/>
                  </a:lnTo>
                  <a:lnTo>
                    <a:pt x="8006" y="2469"/>
                  </a:lnTo>
                  <a:close/>
                  <a:moveTo>
                    <a:pt x="8973" y="1968"/>
                  </a:moveTo>
                  <a:lnTo>
                    <a:pt x="8973" y="2936"/>
                  </a:lnTo>
                  <a:lnTo>
                    <a:pt x="9006" y="2936"/>
                  </a:lnTo>
                  <a:lnTo>
                    <a:pt x="9006" y="1968"/>
                  </a:lnTo>
                  <a:close/>
                  <a:moveTo>
                    <a:pt x="10007" y="1968"/>
                  </a:moveTo>
                  <a:lnTo>
                    <a:pt x="10007" y="2936"/>
                  </a:lnTo>
                  <a:lnTo>
                    <a:pt x="10174" y="2936"/>
                  </a:lnTo>
                  <a:lnTo>
                    <a:pt x="10174" y="1968"/>
                  </a:lnTo>
                  <a:close/>
                  <a:moveTo>
                    <a:pt x="11141" y="1968"/>
                  </a:moveTo>
                  <a:lnTo>
                    <a:pt x="11141" y="2936"/>
                  </a:lnTo>
                  <a:lnTo>
                    <a:pt x="11208" y="2936"/>
                  </a:lnTo>
                  <a:lnTo>
                    <a:pt x="11208" y="1968"/>
                  </a:lnTo>
                  <a:close/>
                  <a:moveTo>
                    <a:pt x="12175" y="1968"/>
                  </a:moveTo>
                  <a:lnTo>
                    <a:pt x="12175" y="2936"/>
                  </a:lnTo>
                  <a:lnTo>
                    <a:pt x="12376" y="2936"/>
                  </a:lnTo>
                  <a:lnTo>
                    <a:pt x="12376" y="1968"/>
                  </a:lnTo>
                  <a:close/>
                  <a:moveTo>
                    <a:pt x="13343" y="1968"/>
                  </a:moveTo>
                  <a:lnTo>
                    <a:pt x="13343" y="2936"/>
                  </a:lnTo>
                  <a:lnTo>
                    <a:pt x="13376" y="2936"/>
                  </a:lnTo>
                  <a:lnTo>
                    <a:pt x="13376" y="1968"/>
                  </a:lnTo>
                  <a:close/>
                  <a:moveTo>
                    <a:pt x="14344" y="1968"/>
                  </a:moveTo>
                  <a:lnTo>
                    <a:pt x="14344" y="2936"/>
                  </a:lnTo>
                  <a:lnTo>
                    <a:pt x="14544" y="2936"/>
                  </a:lnTo>
                  <a:lnTo>
                    <a:pt x="14544" y="1968"/>
                  </a:lnTo>
                  <a:close/>
                  <a:moveTo>
                    <a:pt x="15511" y="1968"/>
                  </a:moveTo>
                  <a:lnTo>
                    <a:pt x="15511" y="2936"/>
                  </a:lnTo>
                  <a:lnTo>
                    <a:pt x="15544" y="2936"/>
                  </a:lnTo>
                  <a:lnTo>
                    <a:pt x="15544" y="1968"/>
                  </a:lnTo>
                  <a:close/>
                  <a:moveTo>
                    <a:pt x="16545" y="2735"/>
                  </a:moveTo>
                  <a:lnTo>
                    <a:pt x="16545" y="2936"/>
                  </a:lnTo>
                  <a:lnTo>
                    <a:pt x="16612" y="2936"/>
                  </a:lnTo>
                  <a:cubicBezTo>
                    <a:pt x="16579" y="2869"/>
                    <a:pt x="16579" y="2802"/>
                    <a:pt x="16545" y="2735"/>
                  </a:cubicBezTo>
                  <a:close/>
                  <a:moveTo>
                    <a:pt x="7672" y="2936"/>
                  </a:moveTo>
                  <a:cubicBezTo>
                    <a:pt x="7639" y="2969"/>
                    <a:pt x="7639" y="2969"/>
                    <a:pt x="7639" y="3002"/>
                  </a:cubicBezTo>
                  <a:lnTo>
                    <a:pt x="7806" y="3002"/>
                  </a:lnTo>
                  <a:lnTo>
                    <a:pt x="7806" y="2936"/>
                  </a:lnTo>
                  <a:close/>
                  <a:moveTo>
                    <a:pt x="8006" y="2936"/>
                  </a:moveTo>
                  <a:lnTo>
                    <a:pt x="8006" y="3002"/>
                  </a:lnTo>
                  <a:lnTo>
                    <a:pt x="8973" y="3002"/>
                  </a:lnTo>
                  <a:lnTo>
                    <a:pt x="8973" y="2936"/>
                  </a:lnTo>
                  <a:close/>
                  <a:moveTo>
                    <a:pt x="9006" y="2936"/>
                  </a:moveTo>
                  <a:lnTo>
                    <a:pt x="9006" y="3002"/>
                  </a:lnTo>
                  <a:lnTo>
                    <a:pt x="10007" y="3002"/>
                  </a:lnTo>
                  <a:lnTo>
                    <a:pt x="10007" y="2936"/>
                  </a:lnTo>
                  <a:close/>
                  <a:moveTo>
                    <a:pt x="10174" y="2936"/>
                  </a:moveTo>
                  <a:lnTo>
                    <a:pt x="10174" y="3002"/>
                  </a:lnTo>
                  <a:lnTo>
                    <a:pt x="11141" y="3002"/>
                  </a:lnTo>
                  <a:lnTo>
                    <a:pt x="11141" y="2936"/>
                  </a:lnTo>
                  <a:close/>
                  <a:moveTo>
                    <a:pt x="11208" y="2936"/>
                  </a:moveTo>
                  <a:lnTo>
                    <a:pt x="11208" y="3002"/>
                  </a:lnTo>
                  <a:lnTo>
                    <a:pt x="12175" y="3002"/>
                  </a:lnTo>
                  <a:lnTo>
                    <a:pt x="12175" y="2936"/>
                  </a:lnTo>
                  <a:close/>
                  <a:moveTo>
                    <a:pt x="12376" y="2936"/>
                  </a:moveTo>
                  <a:lnTo>
                    <a:pt x="12376" y="3002"/>
                  </a:lnTo>
                  <a:lnTo>
                    <a:pt x="13343" y="3002"/>
                  </a:lnTo>
                  <a:lnTo>
                    <a:pt x="13343" y="2936"/>
                  </a:lnTo>
                  <a:close/>
                  <a:moveTo>
                    <a:pt x="13376" y="2936"/>
                  </a:moveTo>
                  <a:lnTo>
                    <a:pt x="13376" y="3002"/>
                  </a:lnTo>
                  <a:lnTo>
                    <a:pt x="14344" y="3002"/>
                  </a:lnTo>
                  <a:lnTo>
                    <a:pt x="14344" y="2936"/>
                  </a:lnTo>
                  <a:close/>
                  <a:moveTo>
                    <a:pt x="14544" y="2936"/>
                  </a:moveTo>
                  <a:lnTo>
                    <a:pt x="14544" y="3002"/>
                  </a:lnTo>
                  <a:lnTo>
                    <a:pt x="15511" y="3002"/>
                  </a:lnTo>
                  <a:lnTo>
                    <a:pt x="15511" y="2936"/>
                  </a:lnTo>
                  <a:close/>
                  <a:moveTo>
                    <a:pt x="15544" y="2936"/>
                  </a:moveTo>
                  <a:lnTo>
                    <a:pt x="15544" y="3002"/>
                  </a:lnTo>
                  <a:lnTo>
                    <a:pt x="16545" y="3002"/>
                  </a:lnTo>
                  <a:lnTo>
                    <a:pt x="16545" y="2936"/>
                  </a:lnTo>
                  <a:close/>
                  <a:moveTo>
                    <a:pt x="7806" y="3002"/>
                  </a:moveTo>
                  <a:lnTo>
                    <a:pt x="7806" y="3970"/>
                  </a:lnTo>
                  <a:lnTo>
                    <a:pt x="8006" y="3970"/>
                  </a:lnTo>
                  <a:lnTo>
                    <a:pt x="8006" y="3002"/>
                  </a:lnTo>
                  <a:close/>
                  <a:moveTo>
                    <a:pt x="8973" y="3002"/>
                  </a:moveTo>
                  <a:lnTo>
                    <a:pt x="8973" y="3970"/>
                  </a:lnTo>
                  <a:lnTo>
                    <a:pt x="9006" y="3970"/>
                  </a:lnTo>
                  <a:lnTo>
                    <a:pt x="9006" y="3002"/>
                  </a:lnTo>
                  <a:close/>
                  <a:moveTo>
                    <a:pt x="10007" y="3002"/>
                  </a:moveTo>
                  <a:lnTo>
                    <a:pt x="10007" y="3970"/>
                  </a:lnTo>
                  <a:lnTo>
                    <a:pt x="10174" y="3970"/>
                  </a:lnTo>
                  <a:lnTo>
                    <a:pt x="10174" y="3002"/>
                  </a:lnTo>
                  <a:close/>
                  <a:moveTo>
                    <a:pt x="11141" y="3002"/>
                  </a:moveTo>
                  <a:lnTo>
                    <a:pt x="11141" y="3970"/>
                  </a:lnTo>
                  <a:lnTo>
                    <a:pt x="11208" y="3970"/>
                  </a:lnTo>
                  <a:lnTo>
                    <a:pt x="11208" y="3002"/>
                  </a:lnTo>
                  <a:close/>
                  <a:moveTo>
                    <a:pt x="12175" y="3002"/>
                  </a:moveTo>
                  <a:lnTo>
                    <a:pt x="12175" y="3970"/>
                  </a:lnTo>
                  <a:lnTo>
                    <a:pt x="12376" y="3970"/>
                  </a:lnTo>
                  <a:lnTo>
                    <a:pt x="12376" y="3002"/>
                  </a:lnTo>
                  <a:close/>
                  <a:moveTo>
                    <a:pt x="13343" y="3002"/>
                  </a:moveTo>
                  <a:lnTo>
                    <a:pt x="13343" y="3970"/>
                  </a:lnTo>
                  <a:lnTo>
                    <a:pt x="13376" y="3970"/>
                  </a:lnTo>
                  <a:lnTo>
                    <a:pt x="13376" y="3002"/>
                  </a:lnTo>
                  <a:close/>
                  <a:moveTo>
                    <a:pt x="14344" y="3002"/>
                  </a:moveTo>
                  <a:lnTo>
                    <a:pt x="14344" y="3970"/>
                  </a:lnTo>
                  <a:lnTo>
                    <a:pt x="14544" y="3970"/>
                  </a:lnTo>
                  <a:lnTo>
                    <a:pt x="14544" y="3002"/>
                  </a:lnTo>
                  <a:close/>
                  <a:moveTo>
                    <a:pt x="15511" y="3002"/>
                  </a:moveTo>
                  <a:lnTo>
                    <a:pt x="15511" y="3970"/>
                  </a:lnTo>
                  <a:lnTo>
                    <a:pt x="15544" y="3970"/>
                  </a:lnTo>
                  <a:lnTo>
                    <a:pt x="15544" y="3002"/>
                  </a:lnTo>
                  <a:close/>
                  <a:moveTo>
                    <a:pt x="16545" y="3002"/>
                  </a:moveTo>
                  <a:lnTo>
                    <a:pt x="16545" y="3970"/>
                  </a:lnTo>
                  <a:lnTo>
                    <a:pt x="16712" y="3970"/>
                  </a:lnTo>
                  <a:lnTo>
                    <a:pt x="16712" y="3169"/>
                  </a:lnTo>
                  <a:lnTo>
                    <a:pt x="16645" y="3002"/>
                  </a:lnTo>
                  <a:close/>
                  <a:moveTo>
                    <a:pt x="7038" y="3970"/>
                  </a:moveTo>
                  <a:lnTo>
                    <a:pt x="6938" y="4136"/>
                  </a:lnTo>
                  <a:lnTo>
                    <a:pt x="7806" y="4136"/>
                  </a:lnTo>
                  <a:lnTo>
                    <a:pt x="7806" y="3970"/>
                  </a:lnTo>
                  <a:close/>
                  <a:moveTo>
                    <a:pt x="8006" y="3970"/>
                  </a:moveTo>
                  <a:lnTo>
                    <a:pt x="8006" y="4136"/>
                  </a:lnTo>
                  <a:lnTo>
                    <a:pt x="8973" y="4136"/>
                  </a:lnTo>
                  <a:lnTo>
                    <a:pt x="8973" y="3970"/>
                  </a:lnTo>
                  <a:close/>
                  <a:moveTo>
                    <a:pt x="9006" y="3970"/>
                  </a:moveTo>
                  <a:lnTo>
                    <a:pt x="9006" y="4136"/>
                  </a:lnTo>
                  <a:lnTo>
                    <a:pt x="10007" y="4136"/>
                  </a:lnTo>
                  <a:lnTo>
                    <a:pt x="10007" y="3970"/>
                  </a:lnTo>
                  <a:close/>
                  <a:moveTo>
                    <a:pt x="10174" y="3970"/>
                  </a:moveTo>
                  <a:lnTo>
                    <a:pt x="10174" y="4136"/>
                  </a:lnTo>
                  <a:lnTo>
                    <a:pt x="11141" y="4136"/>
                  </a:lnTo>
                  <a:lnTo>
                    <a:pt x="11141" y="3970"/>
                  </a:lnTo>
                  <a:close/>
                  <a:moveTo>
                    <a:pt x="11208" y="3970"/>
                  </a:moveTo>
                  <a:lnTo>
                    <a:pt x="11208" y="4136"/>
                  </a:lnTo>
                  <a:lnTo>
                    <a:pt x="12175" y="4136"/>
                  </a:lnTo>
                  <a:lnTo>
                    <a:pt x="12175" y="3970"/>
                  </a:lnTo>
                  <a:close/>
                  <a:moveTo>
                    <a:pt x="12376" y="3970"/>
                  </a:moveTo>
                  <a:lnTo>
                    <a:pt x="12376" y="4136"/>
                  </a:lnTo>
                  <a:lnTo>
                    <a:pt x="13343" y="4136"/>
                  </a:lnTo>
                  <a:lnTo>
                    <a:pt x="13343" y="3970"/>
                  </a:lnTo>
                  <a:close/>
                  <a:moveTo>
                    <a:pt x="13376" y="3970"/>
                  </a:moveTo>
                  <a:lnTo>
                    <a:pt x="13376" y="4136"/>
                  </a:lnTo>
                  <a:lnTo>
                    <a:pt x="14344" y="4136"/>
                  </a:lnTo>
                  <a:lnTo>
                    <a:pt x="14344" y="3970"/>
                  </a:lnTo>
                  <a:close/>
                  <a:moveTo>
                    <a:pt x="14544" y="3970"/>
                  </a:moveTo>
                  <a:lnTo>
                    <a:pt x="14544" y="4136"/>
                  </a:lnTo>
                  <a:lnTo>
                    <a:pt x="15511" y="4136"/>
                  </a:lnTo>
                  <a:lnTo>
                    <a:pt x="15511" y="3970"/>
                  </a:lnTo>
                  <a:close/>
                  <a:moveTo>
                    <a:pt x="15544" y="3970"/>
                  </a:moveTo>
                  <a:lnTo>
                    <a:pt x="15544" y="4136"/>
                  </a:lnTo>
                  <a:lnTo>
                    <a:pt x="16545" y="4136"/>
                  </a:lnTo>
                  <a:lnTo>
                    <a:pt x="16545" y="3970"/>
                  </a:lnTo>
                  <a:close/>
                  <a:moveTo>
                    <a:pt x="16712" y="3970"/>
                  </a:moveTo>
                  <a:lnTo>
                    <a:pt x="16712" y="4136"/>
                  </a:lnTo>
                  <a:lnTo>
                    <a:pt x="17146" y="4136"/>
                  </a:lnTo>
                  <a:cubicBezTo>
                    <a:pt x="17112" y="4103"/>
                    <a:pt x="17079" y="4036"/>
                    <a:pt x="17046" y="3970"/>
                  </a:cubicBezTo>
                  <a:close/>
                  <a:moveTo>
                    <a:pt x="6838" y="4337"/>
                  </a:moveTo>
                  <a:lnTo>
                    <a:pt x="6805" y="4437"/>
                  </a:lnTo>
                  <a:lnTo>
                    <a:pt x="6805" y="5104"/>
                  </a:lnTo>
                  <a:lnTo>
                    <a:pt x="6838" y="5104"/>
                  </a:lnTo>
                  <a:lnTo>
                    <a:pt x="6838" y="4337"/>
                  </a:lnTo>
                  <a:close/>
                  <a:moveTo>
                    <a:pt x="7806" y="4136"/>
                  </a:moveTo>
                  <a:lnTo>
                    <a:pt x="7806" y="5104"/>
                  </a:lnTo>
                  <a:lnTo>
                    <a:pt x="8006" y="5104"/>
                  </a:lnTo>
                  <a:lnTo>
                    <a:pt x="8006" y="4136"/>
                  </a:lnTo>
                  <a:close/>
                  <a:moveTo>
                    <a:pt x="8973" y="4136"/>
                  </a:moveTo>
                  <a:lnTo>
                    <a:pt x="8973" y="5104"/>
                  </a:lnTo>
                  <a:lnTo>
                    <a:pt x="9006" y="5104"/>
                  </a:lnTo>
                  <a:lnTo>
                    <a:pt x="9006" y="4136"/>
                  </a:lnTo>
                  <a:close/>
                  <a:moveTo>
                    <a:pt x="10007" y="4136"/>
                  </a:moveTo>
                  <a:lnTo>
                    <a:pt x="10007" y="5104"/>
                  </a:lnTo>
                  <a:lnTo>
                    <a:pt x="10174" y="5104"/>
                  </a:lnTo>
                  <a:lnTo>
                    <a:pt x="10174" y="4136"/>
                  </a:lnTo>
                  <a:close/>
                  <a:moveTo>
                    <a:pt x="11141" y="4136"/>
                  </a:moveTo>
                  <a:lnTo>
                    <a:pt x="11141" y="5104"/>
                  </a:lnTo>
                  <a:lnTo>
                    <a:pt x="11208" y="5104"/>
                  </a:lnTo>
                  <a:lnTo>
                    <a:pt x="11208" y="4136"/>
                  </a:lnTo>
                  <a:close/>
                  <a:moveTo>
                    <a:pt x="12175" y="4136"/>
                  </a:moveTo>
                  <a:lnTo>
                    <a:pt x="12175" y="5104"/>
                  </a:lnTo>
                  <a:lnTo>
                    <a:pt x="12376" y="5104"/>
                  </a:lnTo>
                  <a:lnTo>
                    <a:pt x="12376" y="4136"/>
                  </a:lnTo>
                  <a:close/>
                  <a:moveTo>
                    <a:pt x="13343" y="4136"/>
                  </a:moveTo>
                  <a:lnTo>
                    <a:pt x="13343" y="5104"/>
                  </a:lnTo>
                  <a:lnTo>
                    <a:pt x="13376" y="5104"/>
                  </a:lnTo>
                  <a:lnTo>
                    <a:pt x="13376" y="4136"/>
                  </a:lnTo>
                  <a:close/>
                  <a:moveTo>
                    <a:pt x="14344" y="4136"/>
                  </a:moveTo>
                  <a:lnTo>
                    <a:pt x="14344" y="5104"/>
                  </a:lnTo>
                  <a:lnTo>
                    <a:pt x="14544" y="5104"/>
                  </a:lnTo>
                  <a:lnTo>
                    <a:pt x="14544" y="4136"/>
                  </a:lnTo>
                  <a:close/>
                  <a:moveTo>
                    <a:pt x="15511" y="4136"/>
                  </a:moveTo>
                  <a:lnTo>
                    <a:pt x="15511" y="5104"/>
                  </a:lnTo>
                  <a:lnTo>
                    <a:pt x="15544" y="5104"/>
                  </a:lnTo>
                  <a:lnTo>
                    <a:pt x="15544" y="4136"/>
                  </a:lnTo>
                  <a:close/>
                  <a:moveTo>
                    <a:pt x="16545" y="4136"/>
                  </a:moveTo>
                  <a:lnTo>
                    <a:pt x="16545" y="5104"/>
                  </a:lnTo>
                  <a:lnTo>
                    <a:pt x="16712" y="5104"/>
                  </a:lnTo>
                  <a:lnTo>
                    <a:pt x="16712" y="4136"/>
                  </a:lnTo>
                  <a:close/>
                  <a:moveTo>
                    <a:pt x="6471" y="5104"/>
                  </a:moveTo>
                  <a:lnTo>
                    <a:pt x="6438" y="5170"/>
                  </a:lnTo>
                  <a:lnTo>
                    <a:pt x="6805" y="5170"/>
                  </a:lnTo>
                  <a:lnTo>
                    <a:pt x="6805" y="5104"/>
                  </a:lnTo>
                  <a:close/>
                  <a:moveTo>
                    <a:pt x="6838" y="5104"/>
                  </a:moveTo>
                  <a:lnTo>
                    <a:pt x="6838" y="5170"/>
                  </a:lnTo>
                  <a:lnTo>
                    <a:pt x="7806" y="5170"/>
                  </a:lnTo>
                  <a:lnTo>
                    <a:pt x="7806" y="5104"/>
                  </a:lnTo>
                  <a:close/>
                  <a:moveTo>
                    <a:pt x="8006" y="5104"/>
                  </a:moveTo>
                  <a:lnTo>
                    <a:pt x="8006" y="5170"/>
                  </a:lnTo>
                  <a:lnTo>
                    <a:pt x="8973" y="5170"/>
                  </a:lnTo>
                  <a:lnTo>
                    <a:pt x="8973" y="5104"/>
                  </a:lnTo>
                  <a:close/>
                  <a:moveTo>
                    <a:pt x="9006" y="5104"/>
                  </a:moveTo>
                  <a:lnTo>
                    <a:pt x="9006" y="5170"/>
                  </a:lnTo>
                  <a:lnTo>
                    <a:pt x="10007" y="5170"/>
                  </a:lnTo>
                  <a:lnTo>
                    <a:pt x="10007" y="5104"/>
                  </a:lnTo>
                  <a:close/>
                  <a:moveTo>
                    <a:pt x="10174" y="5104"/>
                  </a:moveTo>
                  <a:lnTo>
                    <a:pt x="10174" y="5170"/>
                  </a:lnTo>
                  <a:lnTo>
                    <a:pt x="11141" y="5170"/>
                  </a:lnTo>
                  <a:lnTo>
                    <a:pt x="11141" y="5104"/>
                  </a:lnTo>
                  <a:close/>
                  <a:moveTo>
                    <a:pt x="11208" y="5104"/>
                  </a:moveTo>
                  <a:lnTo>
                    <a:pt x="11208" y="5170"/>
                  </a:lnTo>
                  <a:lnTo>
                    <a:pt x="12175" y="5170"/>
                  </a:lnTo>
                  <a:lnTo>
                    <a:pt x="12175" y="5104"/>
                  </a:lnTo>
                  <a:close/>
                  <a:moveTo>
                    <a:pt x="12376" y="5104"/>
                  </a:moveTo>
                  <a:lnTo>
                    <a:pt x="12376" y="5170"/>
                  </a:lnTo>
                  <a:lnTo>
                    <a:pt x="13343" y="5170"/>
                  </a:lnTo>
                  <a:lnTo>
                    <a:pt x="13343" y="5104"/>
                  </a:lnTo>
                  <a:close/>
                  <a:moveTo>
                    <a:pt x="13376" y="5104"/>
                  </a:moveTo>
                  <a:lnTo>
                    <a:pt x="13376" y="5170"/>
                  </a:lnTo>
                  <a:lnTo>
                    <a:pt x="14344" y="5170"/>
                  </a:lnTo>
                  <a:lnTo>
                    <a:pt x="14344" y="5104"/>
                  </a:lnTo>
                  <a:close/>
                  <a:moveTo>
                    <a:pt x="14544" y="5104"/>
                  </a:moveTo>
                  <a:lnTo>
                    <a:pt x="14544" y="5170"/>
                  </a:lnTo>
                  <a:lnTo>
                    <a:pt x="15511" y="5170"/>
                  </a:lnTo>
                  <a:lnTo>
                    <a:pt x="15511" y="5104"/>
                  </a:lnTo>
                  <a:close/>
                  <a:moveTo>
                    <a:pt x="15544" y="5104"/>
                  </a:moveTo>
                  <a:lnTo>
                    <a:pt x="15544" y="5170"/>
                  </a:lnTo>
                  <a:lnTo>
                    <a:pt x="16545" y="5170"/>
                  </a:lnTo>
                  <a:lnTo>
                    <a:pt x="16545" y="5104"/>
                  </a:lnTo>
                  <a:close/>
                  <a:moveTo>
                    <a:pt x="16712" y="5104"/>
                  </a:moveTo>
                  <a:lnTo>
                    <a:pt x="16712" y="5170"/>
                  </a:lnTo>
                  <a:lnTo>
                    <a:pt x="17546" y="5170"/>
                  </a:lnTo>
                  <a:cubicBezTo>
                    <a:pt x="17546" y="5170"/>
                    <a:pt x="17546" y="5104"/>
                    <a:pt x="17546" y="5104"/>
                  </a:cubicBezTo>
                  <a:close/>
                  <a:moveTo>
                    <a:pt x="6805" y="5170"/>
                  </a:moveTo>
                  <a:lnTo>
                    <a:pt x="6805" y="6138"/>
                  </a:lnTo>
                  <a:lnTo>
                    <a:pt x="6838" y="6138"/>
                  </a:lnTo>
                  <a:lnTo>
                    <a:pt x="6838" y="5170"/>
                  </a:lnTo>
                  <a:close/>
                  <a:moveTo>
                    <a:pt x="7806" y="5170"/>
                  </a:moveTo>
                  <a:lnTo>
                    <a:pt x="7806" y="6138"/>
                  </a:lnTo>
                  <a:lnTo>
                    <a:pt x="8006" y="6138"/>
                  </a:lnTo>
                  <a:lnTo>
                    <a:pt x="8006" y="5170"/>
                  </a:lnTo>
                  <a:close/>
                  <a:moveTo>
                    <a:pt x="8973" y="5170"/>
                  </a:moveTo>
                  <a:lnTo>
                    <a:pt x="8973" y="6138"/>
                  </a:lnTo>
                  <a:lnTo>
                    <a:pt x="9006" y="6138"/>
                  </a:lnTo>
                  <a:lnTo>
                    <a:pt x="9006" y="5170"/>
                  </a:lnTo>
                  <a:close/>
                  <a:moveTo>
                    <a:pt x="10007" y="5170"/>
                  </a:moveTo>
                  <a:lnTo>
                    <a:pt x="10007" y="6138"/>
                  </a:lnTo>
                  <a:lnTo>
                    <a:pt x="10174" y="6138"/>
                  </a:lnTo>
                  <a:lnTo>
                    <a:pt x="10174" y="5170"/>
                  </a:lnTo>
                  <a:close/>
                  <a:moveTo>
                    <a:pt x="11141" y="5170"/>
                  </a:moveTo>
                  <a:lnTo>
                    <a:pt x="11141" y="6138"/>
                  </a:lnTo>
                  <a:lnTo>
                    <a:pt x="11208" y="6138"/>
                  </a:lnTo>
                  <a:lnTo>
                    <a:pt x="11208" y="5170"/>
                  </a:lnTo>
                  <a:close/>
                  <a:moveTo>
                    <a:pt x="12175" y="5170"/>
                  </a:moveTo>
                  <a:lnTo>
                    <a:pt x="12175" y="6138"/>
                  </a:lnTo>
                  <a:lnTo>
                    <a:pt x="12376" y="6138"/>
                  </a:lnTo>
                  <a:lnTo>
                    <a:pt x="12376" y="5170"/>
                  </a:lnTo>
                  <a:close/>
                  <a:moveTo>
                    <a:pt x="13343" y="5170"/>
                  </a:moveTo>
                  <a:lnTo>
                    <a:pt x="13343" y="6138"/>
                  </a:lnTo>
                  <a:lnTo>
                    <a:pt x="13376" y="6138"/>
                  </a:lnTo>
                  <a:lnTo>
                    <a:pt x="13376" y="5170"/>
                  </a:lnTo>
                  <a:close/>
                  <a:moveTo>
                    <a:pt x="14344" y="5170"/>
                  </a:moveTo>
                  <a:lnTo>
                    <a:pt x="14344" y="6138"/>
                  </a:lnTo>
                  <a:lnTo>
                    <a:pt x="14544" y="6138"/>
                  </a:lnTo>
                  <a:lnTo>
                    <a:pt x="14544" y="5170"/>
                  </a:lnTo>
                  <a:close/>
                  <a:moveTo>
                    <a:pt x="15511" y="5170"/>
                  </a:moveTo>
                  <a:lnTo>
                    <a:pt x="15511" y="6138"/>
                  </a:lnTo>
                  <a:lnTo>
                    <a:pt x="15544" y="6138"/>
                  </a:lnTo>
                  <a:lnTo>
                    <a:pt x="15544" y="5170"/>
                  </a:lnTo>
                  <a:close/>
                  <a:moveTo>
                    <a:pt x="16545" y="5170"/>
                  </a:moveTo>
                  <a:lnTo>
                    <a:pt x="16545" y="6138"/>
                  </a:lnTo>
                  <a:lnTo>
                    <a:pt x="16712" y="6138"/>
                  </a:lnTo>
                  <a:lnTo>
                    <a:pt x="16712" y="5170"/>
                  </a:lnTo>
                  <a:close/>
                  <a:moveTo>
                    <a:pt x="17679" y="5504"/>
                  </a:moveTo>
                  <a:lnTo>
                    <a:pt x="17679" y="6138"/>
                  </a:lnTo>
                  <a:lnTo>
                    <a:pt x="17746" y="6138"/>
                  </a:lnTo>
                  <a:lnTo>
                    <a:pt x="17746" y="5637"/>
                  </a:lnTo>
                  <a:lnTo>
                    <a:pt x="17679" y="5504"/>
                  </a:lnTo>
                  <a:close/>
                  <a:moveTo>
                    <a:pt x="5971" y="6138"/>
                  </a:moveTo>
                  <a:cubicBezTo>
                    <a:pt x="5971" y="6205"/>
                    <a:pt x="5938" y="6271"/>
                    <a:pt x="5904" y="6338"/>
                  </a:cubicBezTo>
                  <a:lnTo>
                    <a:pt x="6805" y="6338"/>
                  </a:lnTo>
                  <a:lnTo>
                    <a:pt x="6805" y="6138"/>
                  </a:lnTo>
                  <a:close/>
                  <a:moveTo>
                    <a:pt x="6838" y="6138"/>
                  </a:moveTo>
                  <a:lnTo>
                    <a:pt x="6838" y="6338"/>
                  </a:lnTo>
                  <a:lnTo>
                    <a:pt x="7806" y="6338"/>
                  </a:lnTo>
                  <a:lnTo>
                    <a:pt x="7806" y="6138"/>
                  </a:lnTo>
                  <a:close/>
                  <a:moveTo>
                    <a:pt x="8006" y="6138"/>
                  </a:moveTo>
                  <a:lnTo>
                    <a:pt x="8006" y="6338"/>
                  </a:lnTo>
                  <a:lnTo>
                    <a:pt x="8973" y="6338"/>
                  </a:lnTo>
                  <a:lnTo>
                    <a:pt x="8973" y="6138"/>
                  </a:lnTo>
                  <a:close/>
                  <a:moveTo>
                    <a:pt x="9006" y="6138"/>
                  </a:moveTo>
                  <a:lnTo>
                    <a:pt x="9006" y="6338"/>
                  </a:lnTo>
                  <a:lnTo>
                    <a:pt x="10007" y="6338"/>
                  </a:lnTo>
                  <a:lnTo>
                    <a:pt x="10007" y="6138"/>
                  </a:lnTo>
                  <a:close/>
                  <a:moveTo>
                    <a:pt x="10174" y="6138"/>
                  </a:moveTo>
                  <a:lnTo>
                    <a:pt x="10174" y="6338"/>
                  </a:lnTo>
                  <a:lnTo>
                    <a:pt x="11141" y="6338"/>
                  </a:lnTo>
                  <a:lnTo>
                    <a:pt x="11141" y="6138"/>
                  </a:lnTo>
                  <a:close/>
                  <a:moveTo>
                    <a:pt x="11208" y="6138"/>
                  </a:moveTo>
                  <a:lnTo>
                    <a:pt x="11208" y="6338"/>
                  </a:lnTo>
                  <a:lnTo>
                    <a:pt x="12175" y="6338"/>
                  </a:lnTo>
                  <a:lnTo>
                    <a:pt x="12175" y="6138"/>
                  </a:lnTo>
                  <a:close/>
                  <a:moveTo>
                    <a:pt x="12376" y="6138"/>
                  </a:moveTo>
                  <a:lnTo>
                    <a:pt x="12376" y="6338"/>
                  </a:lnTo>
                  <a:lnTo>
                    <a:pt x="13343" y="6338"/>
                  </a:lnTo>
                  <a:lnTo>
                    <a:pt x="13343" y="6138"/>
                  </a:lnTo>
                  <a:close/>
                  <a:moveTo>
                    <a:pt x="13376" y="6138"/>
                  </a:moveTo>
                  <a:lnTo>
                    <a:pt x="13376" y="6338"/>
                  </a:lnTo>
                  <a:lnTo>
                    <a:pt x="14344" y="6338"/>
                  </a:lnTo>
                  <a:lnTo>
                    <a:pt x="14344" y="6138"/>
                  </a:lnTo>
                  <a:close/>
                  <a:moveTo>
                    <a:pt x="14544" y="6138"/>
                  </a:moveTo>
                  <a:lnTo>
                    <a:pt x="14544" y="6338"/>
                  </a:lnTo>
                  <a:lnTo>
                    <a:pt x="15511" y="6338"/>
                  </a:lnTo>
                  <a:lnTo>
                    <a:pt x="15511" y="6138"/>
                  </a:lnTo>
                  <a:close/>
                  <a:moveTo>
                    <a:pt x="15544" y="6138"/>
                  </a:moveTo>
                  <a:lnTo>
                    <a:pt x="15544" y="6338"/>
                  </a:lnTo>
                  <a:lnTo>
                    <a:pt x="16545" y="6338"/>
                  </a:lnTo>
                  <a:lnTo>
                    <a:pt x="16545" y="6138"/>
                  </a:lnTo>
                  <a:close/>
                  <a:moveTo>
                    <a:pt x="16712" y="6138"/>
                  </a:moveTo>
                  <a:lnTo>
                    <a:pt x="16712" y="6338"/>
                  </a:lnTo>
                  <a:lnTo>
                    <a:pt x="17679" y="6338"/>
                  </a:lnTo>
                  <a:lnTo>
                    <a:pt x="17679" y="6138"/>
                  </a:lnTo>
                  <a:close/>
                  <a:moveTo>
                    <a:pt x="17746" y="6138"/>
                  </a:moveTo>
                  <a:lnTo>
                    <a:pt x="17746" y="6338"/>
                  </a:lnTo>
                  <a:lnTo>
                    <a:pt x="18013" y="6338"/>
                  </a:lnTo>
                  <a:cubicBezTo>
                    <a:pt x="17980" y="6271"/>
                    <a:pt x="17946" y="6205"/>
                    <a:pt x="17946" y="6138"/>
                  </a:cubicBezTo>
                  <a:close/>
                  <a:moveTo>
                    <a:pt x="5838" y="6505"/>
                  </a:moveTo>
                  <a:lnTo>
                    <a:pt x="5637" y="6938"/>
                  </a:lnTo>
                  <a:lnTo>
                    <a:pt x="5637" y="7305"/>
                  </a:lnTo>
                  <a:lnTo>
                    <a:pt x="5838" y="7305"/>
                  </a:lnTo>
                  <a:lnTo>
                    <a:pt x="5838" y="6505"/>
                  </a:lnTo>
                  <a:close/>
                  <a:moveTo>
                    <a:pt x="6805" y="6338"/>
                  </a:moveTo>
                  <a:lnTo>
                    <a:pt x="6805" y="7305"/>
                  </a:lnTo>
                  <a:lnTo>
                    <a:pt x="6838" y="7305"/>
                  </a:lnTo>
                  <a:lnTo>
                    <a:pt x="6838" y="6338"/>
                  </a:lnTo>
                  <a:close/>
                  <a:moveTo>
                    <a:pt x="7806" y="6338"/>
                  </a:moveTo>
                  <a:lnTo>
                    <a:pt x="7806" y="7305"/>
                  </a:lnTo>
                  <a:lnTo>
                    <a:pt x="8006" y="7305"/>
                  </a:lnTo>
                  <a:lnTo>
                    <a:pt x="8006" y="6338"/>
                  </a:lnTo>
                  <a:close/>
                  <a:moveTo>
                    <a:pt x="8973" y="6338"/>
                  </a:moveTo>
                  <a:lnTo>
                    <a:pt x="8973" y="7305"/>
                  </a:lnTo>
                  <a:lnTo>
                    <a:pt x="9006" y="7305"/>
                  </a:lnTo>
                  <a:lnTo>
                    <a:pt x="9006" y="6338"/>
                  </a:lnTo>
                  <a:close/>
                  <a:moveTo>
                    <a:pt x="10007" y="6338"/>
                  </a:moveTo>
                  <a:lnTo>
                    <a:pt x="10007" y="7305"/>
                  </a:lnTo>
                  <a:lnTo>
                    <a:pt x="10174" y="7305"/>
                  </a:lnTo>
                  <a:lnTo>
                    <a:pt x="10174" y="6338"/>
                  </a:lnTo>
                  <a:close/>
                  <a:moveTo>
                    <a:pt x="11141" y="6338"/>
                  </a:moveTo>
                  <a:lnTo>
                    <a:pt x="11141" y="7305"/>
                  </a:lnTo>
                  <a:lnTo>
                    <a:pt x="11208" y="7305"/>
                  </a:lnTo>
                  <a:lnTo>
                    <a:pt x="11208" y="6338"/>
                  </a:lnTo>
                  <a:close/>
                  <a:moveTo>
                    <a:pt x="12175" y="6338"/>
                  </a:moveTo>
                  <a:lnTo>
                    <a:pt x="12175" y="7305"/>
                  </a:lnTo>
                  <a:lnTo>
                    <a:pt x="12376" y="7305"/>
                  </a:lnTo>
                  <a:lnTo>
                    <a:pt x="12376" y="6338"/>
                  </a:lnTo>
                  <a:close/>
                  <a:moveTo>
                    <a:pt x="13343" y="6338"/>
                  </a:moveTo>
                  <a:lnTo>
                    <a:pt x="13343" y="7305"/>
                  </a:lnTo>
                  <a:lnTo>
                    <a:pt x="13376" y="7305"/>
                  </a:lnTo>
                  <a:lnTo>
                    <a:pt x="13376" y="6338"/>
                  </a:lnTo>
                  <a:close/>
                  <a:moveTo>
                    <a:pt x="14344" y="6338"/>
                  </a:moveTo>
                  <a:lnTo>
                    <a:pt x="14344" y="7305"/>
                  </a:lnTo>
                  <a:lnTo>
                    <a:pt x="14544" y="7305"/>
                  </a:lnTo>
                  <a:lnTo>
                    <a:pt x="14544" y="6338"/>
                  </a:lnTo>
                  <a:close/>
                  <a:moveTo>
                    <a:pt x="15511" y="6338"/>
                  </a:moveTo>
                  <a:lnTo>
                    <a:pt x="15511" y="7305"/>
                  </a:lnTo>
                  <a:lnTo>
                    <a:pt x="15544" y="7305"/>
                  </a:lnTo>
                  <a:lnTo>
                    <a:pt x="15544" y="6338"/>
                  </a:lnTo>
                  <a:close/>
                  <a:moveTo>
                    <a:pt x="16545" y="6338"/>
                  </a:moveTo>
                  <a:lnTo>
                    <a:pt x="16545" y="7305"/>
                  </a:lnTo>
                  <a:lnTo>
                    <a:pt x="16712" y="7305"/>
                  </a:lnTo>
                  <a:lnTo>
                    <a:pt x="16712" y="6338"/>
                  </a:lnTo>
                  <a:close/>
                  <a:moveTo>
                    <a:pt x="17679" y="6338"/>
                  </a:moveTo>
                  <a:lnTo>
                    <a:pt x="17679" y="7305"/>
                  </a:lnTo>
                  <a:lnTo>
                    <a:pt x="17746" y="7305"/>
                  </a:lnTo>
                  <a:lnTo>
                    <a:pt x="17746" y="6338"/>
                  </a:lnTo>
                  <a:close/>
                  <a:moveTo>
                    <a:pt x="5471" y="7305"/>
                  </a:moveTo>
                  <a:cubicBezTo>
                    <a:pt x="5471" y="7305"/>
                    <a:pt x="5471" y="7339"/>
                    <a:pt x="5471" y="7339"/>
                  </a:cubicBezTo>
                  <a:lnTo>
                    <a:pt x="5637" y="7339"/>
                  </a:lnTo>
                  <a:lnTo>
                    <a:pt x="5637" y="7305"/>
                  </a:lnTo>
                  <a:close/>
                  <a:moveTo>
                    <a:pt x="5838" y="7305"/>
                  </a:moveTo>
                  <a:lnTo>
                    <a:pt x="5838" y="7339"/>
                  </a:lnTo>
                  <a:lnTo>
                    <a:pt x="6805" y="7339"/>
                  </a:lnTo>
                  <a:lnTo>
                    <a:pt x="6805" y="7305"/>
                  </a:lnTo>
                  <a:close/>
                  <a:moveTo>
                    <a:pt x="6838" y="7305"/>
                  </a:moveTo>
                  <a:lnTo>
                    <a:pt x="6838" y="7339"/>
                  </a:lnTo>
                  <a:lnTo>
                    <a:pt x="7806" y="7339"/>
                  </a:lnTo>
                  <a:lnTo>
                    <a:pt x="7806" y="7305"/>
                  </a:lnTo>
                  <a:close/>
                  <a:moveTo>
                    <a:pt x="8006" y="7305"/>
                  </a:moveTo>
                  <a:lnTo>
                    <a:pt x="8006" y="7339"/>
                  </a:lnTo>
                  <a:lnTo>
                    <a:pt x="8973" y="7339"/>
                  </a:lnTo>
                  <a:lnTo>
                    <a:pt x="8973" y="7305"/>
                  </a:lnTo>
                  <a:close/>
                  <a:moveTo>
                    <a:pt x="9006" y="7305"/>
                  </a:moveTo>
                  <a:lnTo>
                    <a:pt x="9006" y="7339"/>
                  </a:lnTo>
                  <a:lnTo>
                    <a:pt x="10007" y="7339"/>
                  </a:lnTo>
                  <a:lnTo>
                    <a:pt x="10007" y="7305"/>
                  </a:lnTo>
                  <a:close/>
                  <a:moveTo>
                    <a:pt x="10174" y="7305"/>
                  </a:moveTo>
                  <a:lnTo>
                    <a:pt x="10174" y="7339"/>
                  </a:lnTo>
                  <a:lnTo>
                    <a:pt x="11141" y="7339"/>
                  </a:lnTo>
                  <a:lnTo>
                    <a:pt x="11141" y="7305"/>
                  </a:lnTo>
                  <a:close/>
                  <a:moveTo>
                    <a:pt x="11208" y="7305"/>
                  </a:moveTo>
                  <a:lnTo>
                    <a:pt x="11208" y="7339"/>
                  </a:lnTo>
                  <a:lnTo>
                    <a:pt x="12175" y="7339"/>
                  </a:lnTo>
                  <a:lnTo>
                    <a:pt x="12175" y="7305"/>
                  </a:lnTo>
                  <a:close/>
                  <a:moveTo>
                    <a:pt x="12376" y="7305"/>
                  </a:moveTo>
                  <a:lnTo>
                    <a:pt x="12376" y="7339"/>
                  </a:lnTo>
                  <a:lnTo>
                    <a:pt x="13343" y="7339"/>
                  </a:lnTo>
                  <a:lnTo>
                    <a:pt x="13343" y="7305"/>
                  </a:lnTo>
                  <a:close/>
                  <a:moveTo>
                    <a:pt x="13376" y="7305"/>
                  </a:moveTo>
                  <a:lnTo>
                    <a:pt x="13376" y="7339"/>
                  </a:lnTo>
                  <a:lnTo>
                    <a:pt x="14344" y="7339"/>
                  </a:lnTo>
                  <a:lnTo>
                    <a:pt x="14344" y="7305"/>
                  </a:lnTo>
                  <a:close/>
                  <a:moveTo>
                    <a:pt x="14544" y="7305"/>
                  </a:moveTo>
                  <a:lnTo>
                    <a:pt x="14544" y="7339"/>
                  </a:lnTo>
                  <a:lnTo>
                    <a:pt x="15511" y="7339"/>
                  </a:lnTo>
                  <a:lnTo>
                    <a:pt x="15511" y="7305"/>
                  </a:lnTo>
                  <a:close/>
                  <a:moveTo>
                    <a:pt x="15544" y="7305"/>
                  </a:moveTo>
                  <a:lnTo>
                    <a:pt x="15544" y="7339"/>
                  </a:lnTo>
                  <a:lnTo>
                    <a:pt x="16545" y="7339"/>
                  </a:lnTo>
                  <a:lnTo>
                    <a:pt x="16545" y="7305"/>
                  </a:lnTo>
                  <a:close/>
                  <a:moveTo>
                    <a:pt x="16712" y="7305"/>
                  </a:moveTo>
                  <a:lnTo>
                    <a:pt x="16712" y="7339"/>
                  </a:lnTo>
                  <a:lnTo>
                    <a:pt x="17679" y="7339"/>
                  </a:lnTo>
                  <a:lnTo>
                    <a:pt x="17679" y="7305"/>
                  </a:lnTo>
                  <a:close/>
                  <a:moveTo>
                    <a:pt x="17746" y="7305"/>
                  </a:moveTo>
                  <a:lnTo>
                    <a:pt x="17746" y="7339"/>
                  </a:lnTo>
                  <a:lnTo>
                    <a:pt x="18380" y="7339"/>
                  </a:lnTo>
                  <a:cubicBezTo>
                    <a:pt x="18380" y="7339"/>
                    <a:pt x="18346" y="7305"/>
                    <a:pt x="18346" y="7305"/>
                  </a:cubicBezTo>
                  <a:close/>
                  <a:moveTo>
                    <a:pt x="5637" y="7339"/>
                  </a:moveTo>
                  <a:lnTo>
                    <a:pt x="5637" y="8306"/>
                  </a:lnTo>
                  <a:lnTo>
                    <a:pt x="5838" y="8306"/>
                  </a:lnTo>
                  <a:lnTo>
                    <a:pt x="5838" y="7339"/>
                  </a:lnTo>
                  <a:close/>
                  <a:moveTo>
                    <a:pt x="6805" y="7339"/>
                  </a:moveTo>
                  <a:lnTo>
                    <a:pt x="6805" y="8306"/>
                  </a:lnTo>
                  <a:lnTo>
                    <a:pt x="6838" y="8306"/>
                  </a:lnTo>
                  <a:lnTo>
                    <a:pt x="6838" y="7339"/>
                  </a:lnTo>
                  <a:close/>
                  <a:moveTo>
                    <a:pt x="7806" y="7339"/>
                  </a:moveTo>
                  <a:lnTo>
                    <a:pt x="7806" y="8306"/>
                  </a:lnTo>
                  <a:lnTo>
                    <a:pt x="8006" y="8306"/>
                  </a:lnTo>
                  <a:lnTo>
                    <a:pt x="8006" y="7339"/>
                  </a:lnTo>
                  <a:close/>
                  <a:moveTo>
                    <a:pt x="8973" y="7339"/>
                  </a:moveTo>
                  <a:lnTo>
                    <a:pt x="8973" y="8306"/>
                  </a:lnTo>
                  <a:lnTo>
                    <a:pt x="9006" y="8306"/>
                  </a:lnTo>
                  <a:lnTo>
                    <a:pt x="9006" y="7339"/>
                  </a:lnTo>
                  <a:close/>
                  <a:moveTo>
                    <a:pt x="10007" y="7339"/>
                  </a:moveTo>
                  <a:lnTo>
                    <a:pt x="10007" y="8306"/>
                  </a:lnTo>
                  <a:lnTo>
                    <a:pt x="10174" y="8306"/>
                  </a:lnTo>
                  <a:lnTo>
                    <a:pt x="10174" y="7339"/>
                  </a:lnTo>
                  <a:close/>
                  <a:moveTo>
                    <a:pt x="11141" y="7339"/>
                  </a:moveTo>
                  <a:lnTo>
                    <a:pt x="11141" y="8306"/>
                  </a:lnTo>
                  <a:lnTo>
                    <a:pt x="11208" y="8306"/>
                  </a:lnTo>
                  <a:lnTo>
                    <a:pt x="11208" y="7339"/>
                  </a:lnTo>
                  <a:close/>
                  <a:moveTo>
                    <a:pt x="12175" y="7339"/>
                  </a:moveTo>
                  <a:lnTo>
                    <a:pt x="12175" y="8306"/>
                  </a:lnTo>
                  <a:lnTo>
                    <a:pt x="12376" y="8306"/>
                  </a:lnTo>
                  <a:lnTo>
                    <a:pt x="12376" y="7339"/>
                  </a:lnTo>
                  <a:close/>
                  <a:moveTo>
                    <a:pt x="13343" y="7339"/>
                  </a:moveTo>
                  <a:lnTo>
                    <a:pt x="13343" y="8306"/>
                  </a:lnTo>
                  <a:lnTo>
                    <a:pt x="13376" y="8306"/>
                  </a:lnTo>
                  <a:lnTo>
                    <a:pt x="13376" y="7339"/>
                  </a:lnTo>
                  <a:close/>
                  <a:moveTo>
                    <a:pt x="14344" y="7339"/>
                  </a:moveTo>
                  <a:lnTo>
                    <a:pt x="14344" y="8306"/>
                  </a:lnTo>
                  <a:lnTo>
                    <a:pt x="14544" y="8306"/>
                  </a:lnTo>
                  <a:lnTo>
                    <a:pt x="14544" y="7339"/>
                  </a:lnTo>
                  <a:close/>
                  <a:moveTo>
                    <a:pt x="15511" y="7339"/>
                  </a:moveTo>
                  <a:lnTo>
                    <a:pt x="15511" y="8306"/>
                  </a:lnTo>
                  <a:lnTo>
                    <a:pt x="15544" y="8306"/>
                  </a:lnTo>
                  <a:lnTo>
                    <a:pt x="15544" y="7339"/>
                  </a:lnTo>
                  <a:close/>
                  <a:moveTo>
                    <a:pt x="16545" y="7339"/>
                  </a:moveTo>
                  <a:lnTo>
                    <a:pt x="16545" y="8306"/>
                  </a:lnTo>
                  <a:lnTo>
                    <a:pt x="16712" y="8306"/>
                  </a:lnTo>
                  <a:lnTo>
                    <a:pt x="16712" y="7339"/>
                  </a:lnTo>
                  <a:close/>
                  <a:moveTo>
                    <a:pt x="17679" y="7339"/>
                  </a:moveTo>
                  <a:lnTo>
                    <a:pt x="17679" y="8306"/>
                  </a:lnTo>
                  <a:lnTo>
                    <a:pt x="17746" y="8306"/>
                  </a:lnTo>
                  <a:lnTo>
                    <a:pt x="17746" y="7339"/>
                  </a:lnTo>
                  <a:close/>
                  <a:moveTo>
                    <a:pt x="5104" y="8306"/>
                  </a:moveTo>
                  <a:cubicBezTo>
                    <a:pt x="5070" y="8373"/>
                    <a:pt x="5037" y="8439"/>
                    <a:pt x="5037" y="8506"/>
                  </a:cubicBezTo>
                  <a:lnTo>
                    <a:pt x="5637" y="8506"/>
                  </a:lnTo>
                  <a:lnTo>
                    <a:pt x="5637" y="8306"/>
                  </a:lnTo>
                  <a:close/>
                  <a:moveTo>
                    <a:pt x="5838" y="8306"/>
                  </a:moveTo>
                  <a:lnTo>
                    <a:pt x="5838" y="8506"/>
                  </a:lnTo>
                  <a:lnTo>
                    <a:pt x="6805" y="8506"/>
                  </a:lnTo>
                  <a:lnTo>
                    <a:pt x="6805" y="8306"/>
                  </a:lnTo>
                  <a:close/>
                  <a:moveTo>
                    <a:pt x="6838" y="8306"/>
                  </a:moveTo>
                  <a:lnTo>
                    <a:pt x="6838" y="8506"/>
                  </a:lnTo>
                  <a:lnTo>
                    <a:pt x="7806" y="8506"/>
                  </a:lnTo>
                  <a:lnTo>
                    <a:pt x="7806" y="8306"/>
                  </a:lnTo>
                  <a:close/>
                  <a:moveTo>
                    <a:pt x="8006" y="8306"/>
                  </a:moveTo>
                  <a:lnTo>
                    <a:pt x="8006" y="8506"/>
                  </a:lnTo>
                  <a:lnTo>
                    <a:pt x="8973" y="8506"/>
                  </a:lnTo>
                  <a:lnTo>
                    <a:pt x="8973" y="8306"/>
                  </a:lnTo>
                  <a:close/>
                  <a:moveTo>
                    <a:pt x="9006" y="8306"/>
                  </a:moveTo>
                  <a:lnTo>
                    <a:pt x="9006" y="8506"/>
                  </a:lnTo>
                  <a:lnTo>
                    <a:pt x="10007" y="8506"/>
                  </a:lnTo>
                  <a:lnTo>
                    <a:pt x="10007" y="8306"/>
                  </a:lnTo>
                  <a:close/>
                  <a:moveTo>
                    <a:pt x="10174" y="8306"/>
                  </a:moveTo>
                  <a:lnTo>
                    <a:pt x="10174" y="8506"/>
                  </a:lnTo>
                  <a:lnTo>
                    <a:pt x="11141" y="8506"/>
                  </a:lnTo>
                  <a:lnTo>
                    <a:pt x="11141" y="8306"/>
                  </a:lnTo>
                  <a:close/>
                  <a:moveTo>
                    <a:pt x="11208" y="8306"/>
                  </a:moveTo>
                  <a:lnTo>
                    <a:pt x="11208" y="8506"/>
                  </a:lnTo>
                  <a:lnTo>
                    <a:pt x="12175" y="8506"/>
                  </a:lnTo>
                  <a:lnTo>
                    <a:pt x="12175" y="8306"/>
                  </a:lnTo>
                  <a:close/>
                  <a:moveTo>
                    <a:pt x="12376" y="8306"/>
                  </a:moveTo>
                  <a:lnTo>
                    <a:pt x="12376" y="8506"/>
                  </a:lnTo>
                  <a:lnTo>
                    <a:pt x="13343" y="8506"/>
                  </a:lnTo>
                  <a:lnTo>
                    <a:pt x="13343" y="8306"/>
                  </a:lnTo>
                  <a:close/>
                  <a:moveTo>
                    <a:pt x="13376" y="8306"/>
                  </a:moveTo>
                  <a:lnTo>
                    <a:pt x="13376" y="8506"/>
                  </a:lnTo>
                  <a:lnTo>
                    <a:pt x="14344" y="8506"/>
                  </a:lnTo>
                  <a:lnTo>
                    <a:pt x="14344" y="8306"/>
                  </a:lnTo>
                  <a:close/>
                  <a:moveTo>
                    <a:pt x="14544" y="8306"/>
                  </a:moveTo>
                  <a:lnTo>
                    <a:pt x="14544" y="8506"/>
                  </a:lnTo>
                  <a:lnTo>
                    <a:pt x="15511" y="8506"/>
                  </a:lnTo>
                  <a:lnTo>
                    <a:pt x="15511" y="8306"/>
                  </a:lnTo>
                  <a:close/>
                  <a:moveTo>
                    <a:pt x="15544" y="8306"/>
                  </a:moveTo>
                  <a:lnTo>
                    <a:pt x="15544" y="8506"/>
                  </a:lnTo>
                  <a:lnTo>
                    <a:pt x="16545" y="8506"/>
                  </a:lnTo>
                  <a:lnTo>
                    <a:pt x="16545" y="8306"/>
                  </a:lnTo>
                  <a:close/>
                  <a:moveTo>
                    <a:pt x="16712" y="8306"/>
                  </a:moveTo>
                  <a:lnTo>
                    <a:pt x="16712" y="8506"/>
                  </a:lnTo>
                  <a:lnTo>
                    <a:pt x="17679" y="8506"/>
                  </a:lnTo>
                  <a:lnTo>
                    <a:pt x="17679" y="8306"/>
                  </a:lnTo>
                  <a:close/>
                  <a:moveTo>
                    <a:pt x="17746" y="8306"/>
                  </a:moveTo>
                  <a:lnTo>
                    <a:pt x="17746" y="8506"/>
                  </a:lnTo>
                  <a:lnTo>
                    <a:pt x="18713" y="8506"/>
                  </a:lnTo>
                  <a:lnTo>
                    <a:pt x="18713" y="8306"/>
                  </a:lnTo>
                  <a:close/>
                  <a:moveTo>
                    <a:pt x="5637" y="8506"/>
                  </a:moveTo>
                  <a:lnTo>
                    <a:pt x="5637" y="9474"/>
                  </a:lnTo>
                  <a:lnTo>
                    <a:pt x="5838" y="9474"/>
                  </a:lnTo>
                  <a:lnTo>
                    <a:pt x="5838" y="8506"/>
                  </a:lnTo>
                  <a:close/>
                  <a:moveTo>
                    <a:pt x="6805" y="8506"/>
                  </a:moveTo>
                  <a:lnTo>
                    <a:pt x="6805" y="9474"/>
                  </a:lnTo>
                  <a:lnTo>
                    <a:pt x="6838" y="9474"/>
                  </a:lnTo>
                  <a:lnTo>
                    <a:pt x="6838" y="8506"/>
                  </a:lnTo>
                  <a:close/>
                  <a:moveTo>
                    <a:pt x="7806" y="8506"/>
                  </a:moveTo>
                  <a:lnTo>
                    <a:pt x="7806" y="9474"/>
                  </a:lnTo>
                  <a:lnTo>
                    <a:pt x="8006" y="9474"/>
                  </a:lnTo>
                  <a:lnTo>
                    <a:pt x="8006" y="8506"/>
                  </a:lnTo>
                  <a:close/>
                  <a:moveTo>
                    <a:pt x="8973" y="8506"/>
                  </a:moveTo>
                  <a:lnTo>
                    <a:pt x="8973" y="9474"/>
                  </a:lnTo>
                  <a:lnTo>
                    <a:pt x="9006" y="9474"/>
                  </a:lnTo>
                  <a:lnTo>
                    <a:pt x="9006" y="8506"/>
                  </a:lnTo>
                  <a:close/>
                  <a:moveTo>
                    <a:pt x="10007" y="8506"/>
                  </a:moveTo>
                  <a:lnTo>
                    <a:pt x="10007" y="9474"/>
                  </a:lnTo>
                  <a:lnTo>
                    <a:pt x="10174" y="9474"/>
                  </a:lnTo>
                  <a:lnTo>
                    <a:pt x="10174" y="8506"/>
                  </a:lnTo>
                  <a:close/>
                  <a:moveTo>
                    <a:pt x="11141" y="8506"/>
                  </a:moveTo>
                  <a:lnTo>
                    <a:pt x="11141" y="9474"/>
                  </a:lnTo>
                  <a:lnTo>
                    <a:pt x="11208" y="9474"/>
                  </a:lnTo>
                  <a:lnTo>
                    <a:pt x="11208" y="8506"/>
                  </a:lnTo>
                  <a:close/>
                  <a:moveTo>
                    <a:pt x="12175" y="8506"/>
                  </a:moveTo>
                  <a:lnTo>
                    <a:pt x="12175" y="9474"/>
                  </a:lnTo>
                  <a:lnTo>
                    <a:pt x="12376" y="9474"/>
                  </a:lnTo>
                  <a:lnTo>
                    <a:pt x="12376" y="8506"/>
                  </a:lnTo>
                  <a:close/>
                  <a:moveTo>
                    <a:pt x="13343" y="8506"/>
                  </a:moveTo>
                  <a:lnTo>
                    <a:pt x="13343" y="9474"/>
                  </a:lnTo>
                  <a:lnTo>
                    <a:pt x="13376" y="9474"/>
                  </a:lnTo>
                  <a:lnTo>
                    <a:pt x="13376" y="8506"/>
                  </a:lnTo>
                  <a:close/>
                  <a:moveTo>
                    <a:pt x="14344" y="8506"/>
                  </a:moveTo>
                  <a:lnTo>
                    <a:pt x="14344" y="9474"/>
                  </a:lnTo>
                  <a:lnTo>
                    <a:pt x="14544" y="9474"/>
                  </a:lnTo>
                  <a:lnTo>
                    <a:pt x="14544" y="8506"/>
                  </a:lnTo>
                  <a:close/>
                  <a:moveTo>
                    <a:pt x="15511" y="8506"/>
                  </a:moveTo>
                  <a:lnTo>
                    <a:pt x="15511" y="9474"/>
                  </a:lnTo>
                  <a:lnTo>
                    <a:pt x="15544" y="9474"/>
                  </a:lnTo>
                  <a:lnTo>
                    <a:pt x="15544" y="8506"/>
                  </a:lnTo>
                  <a:close/>
                  <a:moveTo>
                    <a:pt x="16545" y="8506"/>
                  </a:moveTo>
                  <a:lnTo>
                    <a:pt x="16545" y="9474"/>
                  </a:lnTo>
                  <a:lnTo>
                    <a:pt x="16712" y="9474"/>
                  </a:lnTo>
                  <a:lnTo>
                    <a:pt x="16712" y="8506"/>
                  </a:lnTo>
                  <a:close/>
                  <a:moveTo>
                    <a:pt x="17679" y="8506"/>
                  </a:moveTo>
                  <a:lnTo>
                    <a:pt x="17679" y="9474"/>
                  </a:lnTo>
                  <a:lnTo>
                    <a:pt x="17746" y="9474"/>
                  </a:lnTo>
                  <a:lnTo>
                    <a:pt x="17746" y="8506"/>
                  </a:lnTo>
                  <a:close/>
                  <a:moveTo>
                    <a:pt x="18713" y="8506"/>
                  </a:moveTo>
                  <a:lnTo>
                    <a:pt x="18713" y="9474"/>
                  </a:lnTo>
                  <a:lnTo>
                    <a:pt x="18914" y="9474"/>
                  </a:lnTo>
                  <a:lnTo>
                    <a:pt x="18914" y="8806"/>
                  </a:lnTo>
                  <a:lnTo>
                    <a:pt x="18780" y="8506"/>
                  </a:lnTo>
                  <a:close/>
                  <a:moveTo>
                    <a:pt x="4703" y="9474"/>
                  </a:moveTo>
                  <a:cubicBezTo>
                    <a:pt x="4670" y="9474"/>
                    <a:pt x="4670" y="9540"/>
                    <a:pt x="4670" y="9540"/>
                  </a:cubicBezTo>
                  <a:lnTo>
                    <a:pt x="5637" y="9540"/>
                  </a:lnTo>
                  <a:lnTo>
                    <a:pt x="5637" y="9474"/>
                  </a:lnTo>
                  <a:close/>
                  <a:moveTo>
                    <a:pt x="5838" y="9474"/>
                  </a:moveTo>
                  <a:lnTo>
                    <a:pt x="5838" y="9540"/>
                  </a:lnTo>
                  <a:lnTo>
                    <a:pt x="6805" y="9540"/>
                  </a:lnTo>
                  <a:lnTo>
                    <a:pt x="6805" y="9474"/>
                  </a:lnTo>
                  <a:close/>
                  <a:moveTo>
                    <a:pt x="6838" y="9474"/>
                  </a:moveTo>
                  <a:lnTo>
                    <a:pt x="6838" y="9540"/>
                  </a:lnTo>
                  <a:lnTo>
                    <a:pt x="7806" y="9540"/>
                  </a:lnTo>
                  <a:lnTo>
                    <a:pt x="7806" y="9474"/>
                  </a:lnTo>
                  <a:close/>
                  <a:moveTo>
                    <a:pt x="8006" y="9474"/>
                  </a:moveTo>
                  <a:lnTo>
                    <a:pt x="8006" y="9540"/>
                  </a:lnTo>
                  <a:lnTo>
                    <a:pt x="8973" y="9540"/>
                  </a:lnTo>
                  <a:lnTo>
                    <a:pt x="8973" y="9474"/>
                  </a:lnTo>
                  <a:close/>
                  <a:moveTo>
                    <a:pt x="9006" y="9474"/>
                  </a:moveTo>
                  <a:lnTo>
                    <a:pt x="9006" y="9540"/>
                  </a:lnTo>
                  <a:lnTo>
                    <a:pt x="10007" y="9540"/>
                  </a:lnTo>
                  <a:lnTo>
                    <a:pt x="10007" y="9474"/>
                  </a:lnTo>
                  <a:close/>
                  <a:moveTo>
                    <a:pt x="10174" y="9474"/>
                  </a:moveTo>
                  <a:lnTo>
                    <a:pt x="10174" y="9540"/>
                  </a:lnTo>
                  <a:lnTo>
                    <a:pt x="11141" y="9540"/>
                  </a:lnTo>
                  <a:lnTo>
                    <a:pt x="11141" y="9474"/>
                  </a:lnTo>
                  <a:close/>
                  <a:moveTo>
                    <a:pt x="11208" y="9474"/>
                  </a:moveTo>
                  <a:lnTo>
                    <a:pt x="11208" y="9540"/>
                  </a:lnTo>
                  <a:lnTo>
                    <a:pt x="12175" y="9540"/>
                  </a:lnTo>
                  <a:lnTo>
                    <a:pt x="12175" y="9474"/>
                  </a:lnTo>
                  <a:close/>
                  <a:moveTo>
                    <a:pt x="12376" y="9474"/>
                  </a:moveTo>
                  <a:lnTo>
                    <a:pt x="12376" y="9540"/>
                  </a:lnTo>
                  <a:lnTo>
                    <a:pt x="13343" y="9540"/>
                  </a:lnTo>
                  <a:lnTo>
                    <a:pt x="13343" y="9474"/>
                  </a:lnTo>
                  <a:close/>
                  <a:moveTo>
                    <a:pt x="13376" y="9474"/>
                  </a:moveTo>
                  <a:lnTo>
                    <a:pt x="13376" y="9540"/>
                  </a:lnTo>
                  <a:lnTo>
                    <a:pt x="14344" y="9540"/>
                  </a:lnTo>
                  <a:lnTo>
                    <a:pt x="14344" y="9474"/>
                  </a:lnTo>
                  <a:close/>
                  <a:moveTo>
                    <a:pt x="14544" y="9474"/>
                  </a:moveTo>
                  <a:lnTo>
                    <a:pt x="14544" y="9540"/>
                  </a:lnTo>
                  <a:lnTo>
                    <a:pt x="15511" y="9540"/>
                  </a:lnTo>
                  <a:lnTo>
                    <a:pt x="15511" y="9474"/>
                  </a:lnTo>
                  <a:close/>
                  <a:moveTo>
                    <a:pt x="15544" y="9474"/>
                  </a:moveTo>
                  <a:lnTo>
                    <a:pt x="15544" y="9540"/>
                  </a:lnTo>
                  <a:lnTo>
                    <a:pt x="16545" y="9540"/>
                  </a:lnTo>
                  <a:lnTo>
                    <a:pt x="16545" y="9474"/>
                  </a:lnTo>
                  <a:close/>
                  <a:moveTo>
                    <a:pt x="16712" y="9474"/>
                  </a:moveTo>
                  <a:lnTo>
                    <a:pt x="16712" y="9540"/>
                  </a:lnTo>
                  <a:lnTo>
                    <a:pt x="17679" y="9540"/>
                  </a:lnTo>
                  <a:lnTo>
                    <a:pt x="17679" y="9474"/>
                  </a:lnTo>
                  <a:close/>
                  <a:moveTo>
                    <a:pt x="17746" y="9474"/>
                  </a:moveTo>
                  <a:lnTo>
                    <a:pt x="17746" y="9540"/>
                  </a:lnTo>
                  <a:lnTo>
                    <a:pt x="18713" y="9540"/>
                  </a:lnTo>
                  <a:lnTo>
                    <a:pt x="18713" y="9474"/>
                  </a:lnTo>
                  <a:close/>
                  <a:moveTo>
                    <a:pt x="18914" y="9474"/>
                  </a:moveTo>
                  <a:lnTo>
                    <a:pt x="18914" y="9540"/>
                  </a:lnTo>
                  <a:lnTo>
                    <a:pt x="19147" y="9540"/>
                  </a:lnTo>
                  <a:cubicBezTo>
                    <a:pt x="19147" y="9507"/>
                    <a:pt x="19147" y="9474"/>
                    <a:pt x="19147" y="9474"/>
                  </a:cubicBezTo>
                  <a:close/>
                  <a:moveTo>
                    <a:pt x="4670" y="9540"/>
                  </a:moveTo>
                  <a:lnTo>
                    <a:pt x="4637" y="9674"/>
                  </a:lnTo>
                  <a:lnTo>
                    <a:pt x="4637" y="10508"/>
                  </a:lnTo>
                  <a:lnTo>
                    <a:pt x="4670" y="10508"/>
                  </a:lnTo>
                  <a:lnTo>
                    <a:pt x="4670" y="9540"/>
                  </a:lnTo>
                  <a:close/>
                  <a:moveTo>
                    <a:pt x="5637" y="9540"/>
                  </a:moveTo>
                  <a:lnTo>
                    <a:pt x="5637" y="10508"/>
                  </a:lnTo>
                  <a:lnTo>
                    <a:pt x="5838" y="10508"/>
                  </a:lnTo>
                  <a:lnTo>
                    <a:pt x="5838" y="9540"/>
                  </a:lnTo>
                  <a:close/>
                  <a:moveTo>
                    <a:pt x="6805" y="9540"/>
                  </a:moveTo>
                  <a:lnTo>
                    <a:pt x="6805" y="10508"/>
                  </a:lnTo>
                  <a:lnTo>
                    <a:pt x="6838" y="10508"/>
                  </a:lnTo>
                  <a:lnTo>
                    <a:pt x="6838" y="9540"/>
                  </a:lnTo>
                  <a:close/>
                  <a:moveTo>
                    <a:pt x="7806" y="9540"/>
                  </a:moveTo>
                  <a:lnTo>
                    <a:pt x="7806" y="10508"/>
                  </a:lnTo>
                  <a:lnTo>
                    <a:pt x="8006" y="10508"/>
                  </a:lnTo>
                  <a:lnTo>
                    <a:pt x="8006" y="9540"/>
                  </a:lnTo>
                  <a:close/>
                  <a:moveTo>
                    <a:pt x="8973" y="9540"/>
                  </a:moveTo>
                  <a:lnTo>
                    <a:pt x="8973" y="10508"/>
                  </a:lnTo>
                  <a:lnTo>
                    <a:pt x="9006" y="10508"/>
                  </a:lnTo>
                  <a:lnTo>
                    <a:pt x="9006" y="9540"/>
                  </a:lnTo>
                  <a:close/>
                  <a:moveTo>
                    <a:pt x="10007" y="9540"/>
                  </a:moveTo>
                  <a:lnTo>
                    <a:pt x="10007" y="10508"/>
                  </a:lnTo>
                  <a:lnTo>
                    <a:pt x="10174" y="10508"/>
                  </a:lnTo>
                  <a:lnTo>
                    <a:pt x="10174" y="9540"/>
                  </a:lnTo>
                  <a:close/>
                  <a:moveTo>
                    <a:pt x="11141" y="9540"/>
                  </a:moveTo>
                  <a:lnTo>
                    <a:pt x="11141" y="10508"/>
                  </a:lnTo>
                  <a:lnTo>
                    <a:pt x="11208" y="10508"/>
                  </a:lnTo>
                  <a:lnTo>
                    <a:pt x="11208" y="9540"/>
                  </a:lnTo>
                  <a:close/>
                  <a:moveTo>
                    <a:pt x="12175" y="9540"/>
                  </a:moveTo>
                  <a:lnTo>
                    <a:pt x="12175" y="10508"/>
                  </a:lnTo>
                  <a:lnTo>
                    <a:pt x="12376" y="10508"/>
                  </a:lnTo>
                  <a:lnTo>
                    <a:pt x="12376" y="9540"/>
                  </a:lnTo>
                  <a:close/>
                  <a:moveTo>
                    <a:pt x="13343" y="9540"/>
                  </a:moveTo>
                  <a:lnTo>
                    <a:pt x="13343" y="10508"/>
                  </a:lnTo>
                  <a:lnTo>
                    <a:pt x="13376" y="10508"/>
                  </a:lnTo>
                  <a:lnTo>
                    <a:pt x="13376" y="9540"/>
                  </a:lnTo>
                  <a:close/>
                  <a:moveTo>
                    <a:pt x="14344" y="9540"/>
                  </a:moveTo>
                  <a:lnTo>
                    <a:pt x="14344" y="10508"/>
                  </a:lnTo>
                  <a:lnTo>
                    <a:pt x="14544" y="10508"/>
                  </a:lnTo>
                  <a:lnTo>
                    <a:pt x="14544" y="9540"/>
                  </a:lnTo>
                  <a:close/>
                  <a:moveTo>
                    <a:pt x="15511" y="9540"/>
                  </a:moveTo>
                  <a:lnTo>
                    <a:pt x="15511" y="10508"/>
                  </a:lnTo>
                  <a:lnTo>
                    <a:pt x="15544" y="10508"/>
                  </a:lnTo>
                  <a:lnTo>
                    <a:pt x="15544" y="9540"/>
                  </a:lnTo>
                  <a:close/>
                  <a:moveTo>
                    <a:pt x="16545" y="9540"/>
                  </a:moveTo>
                  <a:lnTo>
                    <a:pt x="16545" y="10508"/>
                  </a:lnTo>
                  <a:lnTo>
                    <a:pt x="16712" y="10508"/>
                  </a:lnTo>
                  <a:lnTo>
                    <a:pt x="16712" y="9540"/>
                  </a:lnTo>
                  <a:close/>
                  <a:moveTo>
                    <a:pt x="17679" y="9540"/>
                  </a:moveTo>
                  <a:lnTo>
                    <a:pt x="17679" y="10508"/>
                  </a:lnTo>
                  <a:lnTo>
                    <a:pt x="17746" y="10508"/>
                  </a:lnTo>
                  <a:lnTo>
                    <a:pt x="17746" y="9540"/>
                  </a:lnTo>
                  <a:close/>
                  <a:moveTo>
                    <a:pt x="18713" y="9540"/>
                  </a:moveTo>
                  <a:lnTo>
                    <a:pt x="18713" y="10508"/>
                  </a:lnTo>
                  <a:lnTo>
                    <a:pt x="18914" y="10508"/>
                  </a:lnTo>
                  <a:lnTo>
                    <a:pt x="18914" y="9540"/>
                  </a:lnTo>
                  <a:close/>
                  <a:moveTo>
                    <a:pt x="4336" y="10508"/>
                  </a:moveTo>
                  <a:cubicBezTo>
                    <a:pt x="4336" y="10541"/>
                    <a:pt x="4303" y="10608"/>
                    <a:pt x="4303" y="10674"/>
                  </a:cubicBezTo>
                  <a:lnTo>
                    <a:pt x="4637" y="10674"/>
                  </a:lnTo>
                  <a:lnTo>
                    <a:pt x="4637" y="10508"/>
                  </a:lnTo>
                  <a:close/>
                  <a:moveTo>
                    <a:pt x="4670" y="10508"/>
                  </a:moveTo>
                  <a:lnTo>
                    <a:pt x="4670" y="10674"/>
                  </a:lnTo>
                  <a:lnTo>
                    <a:pt x="5637" y="10674"/>
                  </a:lnTo>
                  <a:lnTo>
                    <a:pt x="5637" y="10508"/>
                  </a:lnTo>
                  <a:close/>
                  <a:moveTo>
                    <a:pt x="5838" y="10508"/>
                  </a:moveTo>
                  <a:lnTo>
                    <a:pt x="5838" y="10674"/>
                  </a:lnTo>
                  <a:lnTo>
                    <a:pt x="6805" y="10674"/>
                  </a:lnTo>
                  <a:lnTo>
                    <a:pt x="6805" y="10508"/>
                  </a:lnTo>
                  <a:close/>
                  <a:moveTo>
                    <a:pt x="6838" y="10508"/>
                  </a:moveTo>
                  <a:lnTo>
                    <a:pt x="6838" y="10674"/>
                  </a:lnTo>
                  <a:lnTo>
                    <a:pt x="7806" y="10674"/>
                  </a:lnTo>
                  <a:lnTo>
                    <a:pt x="7806" y="10508"/>
                  </a:lnTo>
                  <a:close/>
                  <a:moveTo>
                    <a:pt x="8006" y="10508"/>
                  </a:moveTo>
                  <a:lnTo>
                    <a:pt x="8006" y="10674"/>
                  </a:lnTo>
                  <a:lnTo>
                    <a:pt x="8973" y="10674"/>
                  </a:lnTo>
                  <a:lnTo>
                    <a:pt x="8973" y="10508"/>
                  </a:lnTo>
                  <a:close/>
                  <a:moveTo>
                    <a:pt x="9006" y="10508"/>
                  </a:moveTo>
                  <a:lnTo>
                    <a:pt x="9006" y="10674"/>
                  </a:lnTo>
                  <a:lnTo>
                    <a:pt x="10007" y="10674"/>
                  </a:lnTo>
                  <a:lnTo>
                    <a:pt x="10007" y="10508"/>
                  </a:lnTo>
                  <a:close/>
                  <a:moveTo>
                    <a:pt x="10174" y="10508"/>
                  </a:moveTo>
                  <a:lnTo>
                    <a:pt x="10174" y="10674"/>
                  </a:lnTo>
                  <a:lnTo>
                    <a:pt x="11141" y="10674"/>
                  </a:lnTo>
                  <a:lnTo>
                    <a:pt x="11141" y="10508"/>
                  </a:lnTo>
                  <a:close/>
                  <a:moveTo>
                    <a:pt x="11208" y="10508"/>
                  </a:moveTo>
                  <a:lnTo>
                    <a:pt x="11208" y="10674"/>
                  </a:lnTo>
                  <a:lnTo>
                    <a:pt x="12175" y="10674"/>
                  </a:lnTo>
                  <a:lnTo>
                    <a:pt x="12175" y="10508"/>
                  </a:lnTo>
                  <a:close/>
                  <a:moveTo>
                    <a:pt x="12376" y="10508"/>
                  </a:moveTo>
                  <a:lnTo>
                    <a:pt x="12376" y="10674"/>
                  </a:lnTo>
                  <a:lnTo>
                    <a:pt x="13343" y="10674"/>
                  </a:lnTo>
                  <a:lnTo>
                    <a:pt x="13343" y="10508"/>
                  </a:lnTo>
                  <a:close/>
                  <a:moveTo>
                    <a:pt x="13376" y="10508"/>
                  </a:moveTo>
                  <a:lnTo>
                    <a:pt x="13376" y="10674"/>
                  </a:lnTo>
                  <a:lnTo>
                    <a:pt x="14344" y="10674"/>
                  </a:lnTo>
                  <a:lnTo>
                    <a:pt x="14344" y="10508"/>
                  </a:lnTo>
                  <a:close/>
                  <a:moveTo>
                    <a:pt x="14544" y="10508"/>
                  </a:moveTo>
                  <a:lnTo>
                    <a:pt x="14544" y="10674"/>
                  </a:lnTo>
                  <a:lnTo>
                    <a:pt x="15511" y="10674"/>
                  </a:lnTo>
                  <a:lnTo>
                    <a:pt x="15511" y="10508"/>
                  </a:lnTo>
                  <a:close/>
                  <a:moveTo>
                    <a:pt x="15544" y="10508"/>
                  </a:moveTo>
                  <a:lnTo>
                    <a:pt x="15544" y="10674"/>
                  </a:lnTo>
                  <a:lnTo>
                    <a:pt x="16545" y="10674"/>
                  </a:lnTo>
                  <a:lnTo>
                    <a:pt x="16545" y="10508"/>
                  </a:lnTo>
                  <a:close/>
                  <a:moveTo>
                    <a:pt x="16712" y="10508"/>
                  </a:moveTo>
                  <a:lnTo>
                    <a:pt x="16712" y="10674"/>
                  </a:lnTo>
                  <a:lnTo>
                    <a:pt x="17679" y="10674"/>
                  </a:lnTo>
                  <a:lnTo>
                    <a:pt x="17679" y="10508"/>
                  </a:lnTo>
                  <a:close/>
                  <a:moveTo>
                    <a:pt x="17746" y="10508"/>
                  </a:moveTo>
                  <a:lnTo>
                    <a:pt x="17746" y="10674"/>
                  </a:lnTo>
                  <a:lnTo>
                    <a:pt x="18713" y="10674"/>
                  </a:lnTo>
                  <a:lnTo>
                    <a:pt x="18713" y="10508"/>
                  </a:lnTo>
                  <a:close/>
                  <a:moveTo>
                    <a:pt x="18914" y="10508"/>
                  </a:moveTo>
                  <a:lnTo>
                    <a:pt x="18914" y="10674"/>
                  </a:lnTo>
                  <a:lnTo>
                    <a:pt x="19581" y="10674"/>
                  </a:lnTo>
                  <a:lnTo>
                    <a:pt x="19481" y="10508"/>
                  </a:lnTo>
                  <a:close/>
                  <a:moveTo>
                    <a:pt x="4637" y="10674"/>
                  </a:moveTo>
                  <a:lnTo>
                    <a:pt x="4637" y="11642"/>
                  </a:lnTo>
                  <a:lnTo>
                    <a:pt x="4670" y="11642"/>
                  </a:lnTo>
                  <a:lnTo>
                    <a:pt x="4670" y="10674"/>
                  </a:lnTo>
                  <a:close/>
                  <a:moveTo>
                    <a:pt x="5637" y="10674"/>
                  </a:moveTo>
                  <a:lnTo>
                    <a:pt x="5637" y="11642"/>
                  </a:lnTo>
                  <a:lnTo>
                    <a:pt x="5838" y="11642"/>
                  </a:lnTo>
                  <a:lnTo>
                    <a:pt x="5838" y="10674"/>
                  </a:lnTo>
                  <a:close/>
                  <a:moveTo>
                    <a:pt x="6805" y="10674"/>
                  </a:moveTo>
                  <a:lnTo>
                    <a:pt x="6805" y="11642"/>
                  </a:lnTo>
                  <a:lnTo>
                    <a:pt x="6838" y="11642"/>
                  </a:lnTo>
                  <a:lnTo>
                    <a:pt x="6838" y="10674"/>
                  </a:lnTo>
                  <a:close/>
                  <a:moveTo>
                    <a:pt x="7806" y="10674"/>
                  </a:moveTo>
                  <a:lnTo>
                    <a:pt x="7806" y="11642"/>
                  </a:lnTo>
                  <a:lnTo>
                    <a:pt x="8006" y="11642"/>
                  </a:lnTo>
                  <a:lnTo>
                    <a:pt x="8006" y="10674"/>
                  </a:lnTo>
                  <a:close/>
                  <a:moveTo>
                    <a:pt x="8973" y="10674"/>
                  </a:moveTo>
                  <a:lnTo>
                    <a:pt x="8973" y="11642"/>
                  </a:lnTo>
                  <a:lnTo>
                    <a:pt x="9006" y="11642"/>
                  </a:lnTo>
                  <a:lnTo>
                    <a:pt x="9006" y="10674"/>
                  </a:lnTo>
                  <a:close/>
                  <a:moveTo>
                    <a:pt x="10007" y="10674"/>
                  </a:moveTo>
                  <a:lnTo>
                    <a:pt x="10007" y="11642"/>
                  </a:lnTo>
                  <a:lnTo>
                    <a:pt x="10174" y="11642"/>
                  </a:lnTo>
                  <a:lnTo>
                    <a:pt x="10174" y="10674"/>
                  </a:lnTo>
                  <a:close/>
                  <a:moveTo>
                    <a:pt x="11141" y="10674"/>
                  </a:moveTo>
                  <a:lnTo>
                    <a:pt x="11141" y="11642"/>
                  </a:lnTo>
                  <a:lnTo>
                    <a:pt x="11208" y="11642"/>
                  </a:lnTo>
                  <a:lnTo>
                    <a:pt x="11208" y="10674"/>
                  </a:lnTo>
                  <a:close/>
                  <a:moveTo>
                    <a:pt x="12175" y="10674"/>
                  </a:moveTo>
                  <a:lnTo>
                    <a:pt x="12175" y="11642"/>
                  </a:lnTo>
                  <a:lnTo>
                    <a:pt x="12376" y="11642"/>
                  </a:lnTo>
                  <a:lnTo>
                    <a:pt x="12376" y="10674"/>
                  </a:lnTo>
                  <a:close/>
                  <a:moveTo>
                    <a:pt x="13343" y="10674"/>
                  </a:moveTo>
                  <a:lnTo>
                    <a:pt x="13343" y="11642"/>
                  </a:lnTo>
                  <a:lnTo>
                    <a:pt x="13376" y="11642"/>
                  </a:lnTo>
                  <a:lnTo>
                    <a:pt x="13376" y="10674"/>
                  </a:lnTo>
                  <a:close/>
                  <a:moveTo>
                    <a:pt x="14344" y="10674"/>
                  </a:moveTo>
                  <a:lnTo>
                    <a:pt x="14344" y="11642"/>
                  </a:lnTo>
                  <a:lnTo>
                    <a:pt x="14544" y="11642"/>
                  </a:lnTo>
                  <a:lnTo>
                    <a:pt x="14544" y="10674"/>
                  </a:lnTo>
                  <a:close/>
                  <a:moveTo>
                    <a:pt x="15511" y="10674"/>
                  </a:moveTo>
                  <a:lnTo>
                    <a:pt x="15511" y="11642"/>
                  </a:lnTo>
                  <a:lnTo>
                    <a:pt x="15544" y="11642"/>
                  </a:lnTo>
                  <a:lnTo>
                    <a:pt x="15544" y="10674"/>
                  </a:lnTo>
                  <a:close/>
                  <a:moveTo>
                    <a:pt x="16545" y="10674"/>
                  </a:moveTo>
                  <a:lnTo>
                    <a:pt x="16545" y="11642"/>
                  </a:lnTo>
                  <a:lnTo>
                    <a:pt x="16712" y="11642"/>
                  </a:lnTo>
                  <a:lnTo>
                    <a:pt x="16712" y="10674"/>
                  </a:lnTo>
                  <a:close/>
                  <a:moveTo>
                    <a:pt x="17679" y="10674"/>
                  </a:moveTo>
                  <a:lnTo>
                    <a:pt x="17679" y="11642"/>
                  </a:lnTo>
                  <a:lnTo>
                    <a:pt x="17746" y="11642"/>
                  </a:lnTo>
                  <a:lnTo>
                    <a:pt x="17746" y="10674"/>
                  </a:lnTo>
                  <a:close/>
                  <a:moveTo>
                    <a:pt x="18713" y="10674"/>
                  </a:moveTo>
                  <a:lnTo>
                    <a:pt x="18713" y="11642"/>
                  </a:lnTo>
                  <a:lnTo>
                    <a:pt x="18914" y="11642"/>
                  </a:lnTo>
                  <a:lnTo>
                    <a:pt x="18914" y="10674"/>
                  </a:lnTo>
                  <a:close/>
                  <a:moveTo>
                    <a:pt x="3970" y="11642"/>
                  </a:moveTo>
                  <a:cubicBezTo>
                    <a:pt x="3970" y="11675"/>
                    <a:pt x="3970" y="11675"/>
                    <a:pt x="3970" y="11708"/>
                  </a:cubicBezTo>
                  <a:lnTo>
                    <a:pt x="4637" y="11708"/>
                  </a:lnTo>
                  <a:lnTo>
                    <a:pt x="4637" y="11642"/>
                  </a:lnTo>
                  <a:close/>
                  <a:moveTo>
                    <a:pt x="4670" y="11642"/>
                  </a:moveTo>
                  <a:lnTo>
                    <a:pt x="4670" y="11708"/>
                  </a:lnTo>
                  <a:lnTo>
                    <a:pt x="5637" y="11708"/>
                  </a:lnTo>
                  <a:lnTo>
                    <a:pt x="5637" y="11642"/>
                  </a:lnTo>
                  <a:close/>
                  <a:moveTo>
                    <a:pt x="5838" y="11642"/>
                  </a:moveTo>
                  <a:lnTo>
                    <a:pt x="5838" y="11708"/>
                  </a:lnTo>
                  <a:lnTo>
                    <a:pt x="6805" y="11708"/>
                  </a:lnTo>
                  <a:lnTo>
                    <a:pt x="6805" y="11642"/>
                  </a:lnTo>
                  <a:close/>
                  <a:moveTo>
                    <a:pt x="6838" y="11642"/>
                  </a:moveTo>
                  <a:lnTo>
                    <a:pt x="6838" y="11708"/>
                  </a:lnTo>
                  <a:lnTo>
                    <a:pt x="7806" y="11708"/>
                  </a:lnTo>
                  <a:lnTo>
                    <a:pt x="7806" y="11642"/>
                  </a:lnTo>
                  <a:close/>
                  <a:moveTo>
                    <a:pt x="8006" y="11642"/>
                  </a:moveTo>
                  <a:lnTo>
                    <a:pt x="8006" y="11708"/>
                  </a:lnTo>
                  <a:lnTo>
                    <a:pt x="8973" y="11708"/>
                  </a:lnTo>
                  <a:lnTo>
                    <a:pt x="8973" y="11642"/>
                  </a:lnTo>
                  <a:close/>
                  <a:moveTo>
                    <a:pt x="9006" y="11642"/>
                  </a:moveTo>
                  <a:lnTo>
                    <a:pt x="9006" y="11708"/>
                  </a:lnTo>
                  <a:lnTo>
                    <a:pt x="10007" y="11708"/>
                  </a:lnTo>
                  <a:lnTo>
                    <a:pt x="10007" y="11642"/>
                  </a:lnTo>
                  <a:close/>
                  <a:moveTo>
                    <a:pt x="10174" y="11642"/>
                  </a:moveTo>
                  <a:lnTo>
                    <a:pt x="10174" y="11708"/>
                  </a:lnTo>
                  <a:lnTo>
                    <a:pt x="11141" y="11708"/>
                  </a:lnTo>
                  <a:lnTo>
                    <a:pt x="11141" y="11642"/>
                  </a:lnTo>
                  <a:close/>
                  <a:moveTo>
                    <a:pt x="11208" y="11642"/>
                  </a:moveTo>
                  <a:lnTo>
                    <a:pt x="11208" y="11708"/>
                  </a:lnTo>
                  <a:lnTo>
                    <a:pt x="12175" y="11708"/>
                  </a:lnTo>
                  <a:lnTo>
                    <a:pt x="12175" y="11642"/>
                  </a:lnTo>
                  <a:close/>
                  <a:moveTo>
                    <a:pt x="12376" y="11642"/>
                  </a:moveTo>
                  <a:lnTo>
                    <a:pt x="12376" y="11708"/>
                  </a:lnTo>
                  <a:lnTo>
                    <a:pt x="13343" y="11708"/>
                  </a:lnTo>
                  <a:lnTo>
                    <a:pt x="13343" y="11642"/>
                  </a:lnTo>
                  <a:close/>
                  <a:moveTo>
                    <a:pt x="13376" y="11642"/>
                  </a:moveTo>
                  <a:lnTo>
                    <a:pt x="13376" y="11708"/>
                  </a:lnTo>
                  <a:lnTo>
                    <a:pt x="14344" y="11708"/>
                  </a:lnTo>
                  <a:lnTo>
                    <a:pt x="14344" y="11642"/>
                  </a:lnTo>
                  <a:close/>
                  <a:moveTo>
                    <a:pt x="14544" y="11642"/>
                  </a:moveTo>
                  <a:lnTo>
                    <a:pt x="14544" y="11708"/>
                  </a:lnTo>
                  <a:lnTo>
                    <a:pt x="15511" y="11708"/>
                  </a:lnTo>
                  <a:lnTo>
                    <a:pt x="15511" y="11642"/>
                  </a:lnTo>
                  <a:close/>
                  <a:moveTo>
                    <a:pt x="15544" y="11642"/>
                  </a:moveTo>
                  <a:lnTo>
                    <a:pt x="15544" y="11708"/>
                  </a:lnTo>
                  <a:lnTo>
                    <a:pt x="16545" y="11708"/>
                  </a:lnTo>
                  <a:lnTo>
                    <a:pt x="16545" y="11642"/>
                  </a:lnTo>
                  <a:close/>
                  <a:moveTo>
                    <a:pt x="16712" y="11642"/>
                  </a:moveTo>
                  <a:lnTo>
                    <a:pt x="16712" y="11708"/>
                  </a:lnTo>
                  <a:lnTo>
                    <a:pt x="17679" y="11708"/>
                  </a:lnTo>
                  <a:lnTo>
                    <a:pt x="17679" y="11642"/>
                  </a:lnTo>
                  <a:close/>
                  <a:moveTo>
                    <a:pt x="17746" y="11642"/>
                  </a:moveTo>
                  <a:lnTo>
                    <a:pt x="17746" y="11708"/>
                  </a:lnTo>
                  <a:lnTo>
                    <a:pt x="18713" y="11708"/>
                  </a:lnTo>
                  <a:lnTo>
                    <a:pt x="18713" y="11642"/>
                  </a:lnTo>
                  <a:close/>
                  <a:moveTo>
                    <a:pt x="18914" y="11642"/>
                  </a:moveTo>
                  <a:lnTo>
                    <a:pt x="18914" y="11708"/>
                  </a:lnTo>
                  <a:lnTo>
                    <a:pt x="19881" y="11708"/>
                  </a:lnTo>
                  <a:cubicBezTo>
                    <a:pt x="19881" y="11675"/>
                    <a:pt x="19848" y="11675"/>
                    <a:pt x="19848" y="11642"/>
                  </a:cubicBezTo>
                  <a:close/>
                  <a:moveTo>
                    <a:pt x="4637" y="11708"/>
                  </a:moveTo>
                  <a:lnTo>
                    <a:pt x="4637" y="12676"/>
                  </a:lnTo>
                  <a:lnTo>
                    <a:pt x="4670" y="12676"/>
                  </a:lnTo>
                  <a:lnTo>
                    <a:pt x="4670" y="11708"/>
                  </a:lnTo>
                  <a:close/>
                  <a:moveTo>
                    <a:pt x="5637" y="11708"/>
                  </a:moveTo>
                  <a:lnTo>
                    <a:pt x="5637" y="12676"/>
                  </a:lnTo>
                  <a:lnTo>
                    <a:pt x="5838" y="12676"/>
                  </a:lnTo>
                  <a:lnTo>
                    <a:pt x="5838" y="11708"/>
                  </a:lnTo>
                  <a:close/>
                  <a:moveTo>
                    <a:pt x="6805" y="11708"/>
                  </a:moveTo>
                  <a:lnTo>
                    <a:pt x="6805" y="12676"/>
                  </a:lnTo>
                  <a:lnTo>
                    <a:pt x="6838" y="12676"/>
                  </a:lnTo>
                  <a:lnTo>
                    <a:pt x="6838" y="11708"/>
                  </a:lnTo>
                  <a:close/>
                  <a:moveTo>
                    <a:pt x="7806" y="11708"/>
                  </a:moveTo>
                  <a:lnTo>
                    <a:pt x="7806" y="12676"/>
                  </a:lnTo>
                  <a:lnTo>
                    <a:pt x="8006" y="12676"/>
                  </a:lnTo>
                  <a:lnTo>
                    <a:pt x="8006" y="11708"/>
                  </a:lnTo>
                  <a:close/>
                  <a:moveTo>
                    <a:pt x="8973" y="11708"/>
                  </a:moveTo>
                  <a:lnTo>
                    <a:pt x="8973" y="12676"/>
                  </a:lnTo>
                  <a:lnTo>
                    <a:pt x="9006" y="12676"/>
                  </a:lnTo>
                  <a:lnTo>
                    <a:pt x="9006" y="11708"/>
                  </a:lnTo>
                  <a:close/>
                  <a:moveTo>
                    <a:pt x="10007" y="11708"/>
                  </a:moveTo>
                  <a:lnTo>
                    <a:pt x="10007" y="12676"/>
                  </a:lnTo>
                  <a:lnTo>
                    <a:pt x="10174" y="12676"/>
                  </a:lnTo>
                  <a:lnTo>
                    <a:pt x="10174" y="11708"/>
                  </a:lnTo>
                  <a:close/>
                  <a:moveTo>
                    <a:pt x="11141" y="11708"/>
                  </a:moveTo>
                  <a:lnTo>
                    <a:pt x="11141" y="12676"/>
                  </a:lnTo>
                  <a:lnTo>
                    <a:pt x="11208" y="12676"/>
                  </a:lnTo>
                  <a:lnTo>
                    <a:pt x="11208" y="11708"/>
                  </a:lnTo>
                  <a:close/>
                  <a:moveTo>
                    <a:pt x="12175" y="11708"/>
                  </a:moveTo>
                  <a:lnTo>
                    <a:pt x="12175" y="12676"/>
                  </a:lnTo>
                  <a:lnTo>
                    <a:pt x="12376" y="12676"/>
                  </a:lnTo>
                  <a:lnTo>
                    <a:pt x="12376" y="11708"/>
                  </a:lnTo>
                  <a:close/>
                  <a:moveTo>
                    <a:pt x="13343" y="11708"/>
                  </a:moveTo>
                  <a:lnTo>
                    <a:pt x="13343" y="12676"/>
                  </a:lnTo>
                  <a:lnTo>
                    <a:pt x="13376" y="12676"/>
                  </a:lnTo>
                  <a:lnTo>
                    <a:pt x="13376" y="11708"/>
                  </a:lnTo>
                  <a:close/>
                  <a:moveTo>
                    <a:pt x="14344" y="11708"/>
                  </a:moveTo>
                  <a:lnTo>
                    <a:pt x="14344" y="12676"/>
                  </a:lnTo>
                  <a:lnTo>
                    <a:pt x="14544" y="12676"/>
                  </a:lnTo>
                  <a:lnTo>
                    <a:pt x="14544" y="11708"/>
                  </a:lnTo>
                  <a:close/>
                  <a:moveTo>
                    <a:pt x="15511" y="11708"/>
                  </a:moveTo>
                  <a:lnTo>
                    <a:pt x="15511" y="12676"/>
                  </a:lnTo>
                  <a:lnTo>
                    <a:pt x="15544" y="12676"/>
                  </a:lnTo>
                  <a:lnTo>
                    <a:pt x="15544" y="11708"/>
                  </a:lnTo>
                  <a:close/>
                  <a:moveTo>
                    <a:pt x="16545" y="11708"/>
                  </a:moveTo>
                  <a:lnTo>
                    <a:pt x="16545" y="12676"/>
                  </a:lnTo>
                  <a:lnTo>
                    <a:pt x="16712" y="12676"/>
                  </a:lnTo>
                  <a:lnTo>
                    <a:pt x="16712" y="11708"/>
                  </a:lnTo>
                  <a:close/>
                  <a:moveTo>
                    <a:pt x="17679" y="11708"/>
                  </a:moveTo>
                  <a:lnTo>
                    <a:pt x="17679" y="12676"/>
                  </a:lnTo>
                  <a:lnTo>
                    <a:pt x="17746" y="12676"/>
                  </a:lnTo>
                  <a:lnTo>
                    <a:pt x="17746" y="11708"/>
                  </a:lnTo>
                  <a:close/>
                  <a:moveTo>
                    <a:pt x="18713" y="11708"/>
                  </a:moveTo>
                  <a:lnTo>
                    <a:pt x="18713" y="12676"/>
                  </a:lnTo>
                  <a:lnTo>
                    <a:pt x="18914" y="12676"/>
                  </a:lnTo>
                  <a:lnTo>
                    <a:pt x="18914" y="11708"/>
                  </a:lnTo>
                  <a:close/>
                  <a:moveTo>
                    <a:pt x="19881" y="11708"/>
                  </a:moveTo>
                  <a:lnTo>
                    <a:pt x="19881" y="12676"/>
                  </a:lnTo>
                  <a:lnTo>
                    <a:pt x="19948" y="12676"/>
                  </a:lnTo>
                  <a:lnTo>
                    <a:pt x="19948" y="11809"/>
                  </a:lnTo>
                  <a:cubicBezTo>
                    <a:pt x="19914" y="11775"/>
                    <a:pt x="19914" y="11742"/>
                    <a:pt x="19881" y="11708"/>
                  </a:cubicBezTo>
                  <a:close/>
                  <a:moveTo>
                    <a:pt x="3669" y="12676"/>
                  </a:moveTo>
                  <a:cubicBezTo>
                    <a:pt x="3669" y="12709"/>
                    <a:pt x="3669" y="12743"/>
                    <a:pt x="3636" y="12776"/>
                  </a:cubicBezTo>
                  <a:lnTo>
                    <a:pt x="3636" y="12843"/>
                  </a:lnTo>
                  <a:lnTo>
                    <a:pt x="4637" y="12843"/>
                  </a:lnTo>
                  <a:lnTo>
                    <a:pt x="4637" y="12676"/>
                  </a:lnTo>
                  <a:close/>
                  <a:moveTo>
                    <a:pt x="4670" y="12676"/>
                  </a:moveTo>
                  <a:lnTo>
                    <a:pt x="4670" y="12843"/>
                  </a:lnTo>
                  <a:lnTo>
                    <a:pt x="5637" y="12843"/>
                  </a:lnTo>
                  <a:lnTo>
                    <a:pt x="5637" y="12676"/>
                  </a:lnTo>
                  <a:close/>
                  <a:moveTo>
                    <a:pt x="5838" y="12676"/>
                  </a:moveTo>
                  <a:lnTo>
                    <a:pt x="5838" y="12843"/>
                  </a:lnTo>
                  <a:lnTo>
                    <a:pt x="6805" y="12843"/>
                  </a:lnTo>
                  <a:lnTo>
                    <a:pt x="6805" y="12676"/>
                  </a:lnTo>
                  <a:close/>
                  <a:moveTo>
                    <a:pt x="6838" y="12676"/>
                  </a:moveTo>
                  <a:lnTo>
                    <a:pt x="6838" y="12843"/>
                  </a:lnTo>
                  <a:lnTo>
                    <a:pt x="7806" y="12843"/>
                  </a:lnTo>
                  <a:lnTo>
                    <a:pt x="7806" y="12676"/>
                  </a:lnTo>
                  <a:close/>
                  <a:moveTo>
                    <a:pt x="8006" y="12676"/>
                  </a:moveTo>
                  <a:lnTo>
                    <a:pt x="8006" y="12843"/>
                  </a:lnTo>
                  <a:lnTo>
                    <a:pt x="8973" y="12843"/>
                  </a:lnTo>
                  <a:lnTo>
                    <a:pt x="8973" y="12676"/>
                  </a:lnTo>
                  <a:close/>
                  <a:moveTo>
                    <a:pt x="9006" y="12676"/>
                  </a:moveTo>
                  <a:lnTo>
                    <a:pt x="9006" y="12843"/>
                  </a:lnTo>
                  <a:lnTo>
                    <a:pt x="10007" y="12843"/>
                  </a:lnTo>
                  <a:lnTo>
                    <a:pt x="10007" y="12676"/>
                  </a:lnTo>
                  <a:close/>
                  <a:moveTo>
                    <a:pt x="10174" y="12676"/>
                  </a:moveTo>
                  <a:lnTo>
                    <a:pt x="10174" y="12843"/>
                  </a:lnTo>
                  <a:lnTo>
                    <a:pt x="11141" y="12843"/>
                  </a:lnTo>
                  <a:lnTo>
                    <a:pt x="11141" y="12676"/>
                  </a:lnTo>
                  <a:close/>
                  <a:moveTo>
                    <a:pt x="11208" y="12676"/>
                  </a:moveTo>
                  <a:lnTo>
                    <a:pt x="11208" y="12843"/>
                  </a:lnTo>
                  <a:lnTo>
                    <a:pt x="12175" y="12843"/>
                  </a:lnTo>
                  <a:lnTo>
                    <a:pt x="12175" y="12676"/>
                  </a:lnTo>
                  <a:close/>
                  <a:moveTo>
                    <a:pt x="12376" y="12676"/>
                  </a:moveTo>
                  <a:lnTo>
                    <a:pt x="12376" y="12843"/>
                  </a:lnTo>
                  <a:lnTo>
                    <a:pt x="13343" y="12843"/>
                  </a:lnTo>
                  <a:lnTo>
                    <a:pt x="13343" y="12676"/>
                  </a:lnTo>
                  <a:close/>
                  <a:moveTo>
                    <a:pt x="13376" y="12676"/>
                  </a:moveTo>
                  <a:lnTo>
                    <a:pt x="13376" y="12843"/>
                  </a:lnTo>
                  <a:lnTo>
                    <a:pt x="14344" y="12843"/>
                  </a:lnTo>
                  <a:lnTo>
                    <a:pt x="14344" y="12676"/>
                  </a:lnTo>
                  <a:close/>
                  <a:moveTo>
                    <a:pt x="14544" y="12676"/>
                  </a:moveTo>
                  <a:lnTo>
                    <a:pt x="14544" y="12843"/>
                  </a:lnTo>
                  <a:lnTo>
                    <a:pt x="15511" y="12843"/>
                  </a:lnTo>
                  <a:lnTo>
                    <a:pt x="15511" y="12676"/>
                  </a:lnTo>
                  <a:close/>
                  <a:moveTo>
                    <a:pt x="15544" y="12676"/>
                  </a:moveTo>
                  <a:lnTo>
                    <a:pt x="15544" y="12843"/>
                  </a:lnTo>
                  <a:lnTo>
                    <a:pt x="16545" y="12843"/>
                  </a:lnTo>
                  <a:lnTo>
                    <a:pt x="16545" y="12676"/>
                  </a:lnTo>
                  <a:close/>
                  <a:moveTo>
                    <a:pt x="16712" y="12676"/>
                  </a:moveTo>
                  <a:lnTo>
                    <a:pt x="16712" y="12843"/>
                  </a:lnTo>
                  <a:lnTo>
                    <a:pt x="17679" y="12843"/>
                  </a:lnTo>
                  <a:lnTo>
                    <a:pt x="17679" y="12676"/>
                  </a:lnTo>
                  <a:close/>
                  <a:moveTo>
                    <a:pt x="17746" y="12676"/>
                  </a:moveTo>
                  <a:lnTo>
                    <a:pt x="17746" y="12843"/>
                  </a:lnTo>
                  <a:lnTo>
                    <a:pt x="18713" y="12843"/>
                  </a:lnTo>
                  <a:lnTo>
                    <a:pt x="18713" y="12676"/>
                  </a:lnTo>
                  <a:close/>
                  <a:moveTo>
                    <a:pt x="18914" y="12676"/>
                  </a:moveTo>
                  <a:lnTo>
                    <a:pt x="18914" y="12843"/>
                  </a:lnTo>
                  <a:lnTo>
                    <a:pt x="19881" y="12843"/>
                  </a:lnTo>
                  <a:lnTo>
                    <a:pt x="19881" y="12676"/>
                  </a:lnTo>
                  <a:close/>
                  <a:moveTo>
                    <a:pt x="19948" y="12676"/>
                  </a:moveTo>
                  <a:lnTo>
                    <a:pt x="19948" y="12843"/>
                  </a:lnTo>
                  <a:lnTo>
                    <a:pt x="20281" y="12843"/>
                  </a:lnTo>
                  <a:lnTo>
                    <a:pt x="20214" y="12676"/>
                  </a:lnTo>
                  <a:close/>
                  <a:moveTo>
                    <a:pt x="3636" y="12843"/>
                  </a:moveTo>
                  <a:lnTo>
                    <a:pt x="3469" y="13443"/>
                  </a:lnTo>
                  <a:lnTo>
                    <a:pt x="3469" y="13843"/>
                  </a:lnTo>
                  <a:lnTo>
                    <a:pt x="3636" y="13843"/>
                  </a:lnTo>
                  <a:lnTo>
                    <a:pt x="3636" y="12843"/>
                  </a:lnTo>
                  <a:close/>
                  <a:moveTo>
                    <a:pt x="4637" y="12843"/>
                  </a:moveTo>
                  <a:lnTo>
                    <a:pt x="4637" y="13843"/>
                  </a:lnTo>
                  <a:lnTo>
                    <a:pt x="4670" y="13843"/>
                  </a:lnTo>
                  <a:lnTo>
                    <a:pt x="4670" y="12843"/>
                  </a:lnTo>
                  <a:close/>
                  <a:moveTo>
                    <a:pt x="5637" y="12843"/>
                  </a:moveTo>
                  <a:lnTo>
                    <a:pt x="5637" y="13843"/>
                  </a:lnTo>
                  <a:lnTo>
                    <a:pt x="5838" y="13843"/>
                  </a:lnTo>
                  <a:lnTo>
                    <a:pt x="5838" y="12843"/>
                  </a:lnTo>
                  <a:close/>
                  <a:moveTo>
                    <a:pt x="6805" y="12843"/>
                  </a:moveTo>
                  <a:lnTo>
                    <a:pt x="6805" y="13843"/>
                  </a:lnTo>
                  <a:lnTo>
                    <a:pt x="6838" y="13843"/>
                  </a:lnTo>
                  <a:lnTo>
                    <a:pt x="6838" y="12843"/>
                  </a:lnTo>
                  <a:close/>
                  <a:moveTo>
                    <a:pt x="7806" y="12843"/>
                  </a:moveTo>
                  <a:lnTo>
                    <a:pt x="7806" y="13843"/>
                  </a:lnTo>
                  <a:lnTo>
                    <a:pt x="8006" y="13843"/>
                  </a:lnTo>
                  <a:lnTo>
                    <a:pt x="8006" y="12843"/>
                  </a:lnTo>
                  <a:close/>
                  <a:moveTo>
                    <a:pt x="8973" y="12843"/>
                  </a:moveTo>
                  <a:lnTo>
                    <a:pt x="8973" y="13843"/>
                  </a:lnTo>
                  <a:lnTo>
                    <a:pt x="9006" y="13843"/>
                  </a:lnTo>
                  <a:lnTo>
                    <a:pt x="9006" y="12843"/>
                  </a:lnTo>
                  <a:close/>
                  <a:moveTo>
                    <a:pt x="10007" y="12843"/>
                  </a:moveTo>
                  <a:lnTo>
                    <a:pt x="10007" y="13843"/>
                  </a:lnTo>
                  <a:lnTo>
                    <a:pt x="10174" y="13843"/>
                  </a:lnTo>
                  <a:lnTo>
                    <a:pt x="10174" y="12843"/>
                  </a:lnTo>
                  <a:close/>
                  <a:moveTo>
                    <a:pt x="11141" y="12843"/>
                  </a:moveTo>
                  <a:lnTo>
                    <a:pt x="11141" y="13843"/>
                  </a:lnTo>
                  <a:lnTo>
                    <a:pt x="11208" y="13843"/>
                  </a:lnTo>
                  <a:lnTo>
                    <a:pt x="11208" y="12843"/>
                  </a:lnTo>
                  <a:close/>
                  <a:moveTo>
                    <a:pt x="12175" y="12843"/>
                  </a:moveTo>
                  <a:lnTo>
                    <a:pt x="12175" y="13843"/>
                  </a:lnTo>
                  <a:lnTo>
                    <a:pt x="12376" y="13843"/>
                  </a:lnTo>
                  <a:lnTo>
                    <a:pt x="12376" y="12843"/>
                  </a:lnTo>
                  <a:close/>
                  <a:moveTo>
                    <a:pt x="13343" y="12843"/>
                  </a:moveTo>
                  <a:lnTo>
                    <a:pt x="13343" y="13843"/>
                  </a:lnTo>
                  <a:lnTo>
                    <a:pt x="13376" y="13843"/>
                  </a:lnTo>
                  <a:lnTo>
                    <a:pt x="13376" y="12843"/>
                  </a:lnTo>
                  <a:close/>
                  <a:moveTo>
                    <a:pt x="14344" y="12843"/>
                  </a:moveTo>
                  <a:lnTo>
                    <a:pt x="14344" y="13843"/>
                  </a:lnTo>
                  <a:lnTo>
                    <a:pt x="14544" y="13843"/>
                  </a:lnTo>
                  <a:lnTo>
                    <a:pt x="14544" y="12843"/>
                  </a:lnTo>
                  <a:close/>
                  <a:moveTo>
                    <a:pt x="15511" y="12843"/>
                  </a:moveTo>
                  <a:lnTo>
                    <a:pt x="15511" y="13843"/>
                  </a:lnTo>
                  <a:lnTo>
                    <a:pt x="15544" y="13843"/>
                  </a:lnTo>
                  <a:lnTo>
                    <a:pt x="15544" y="12843"/>
                  </a:lnTo>
                  <a:close/>
                  <a:moveTo>
                    <a:pt x="16545" y="12843"/>
                  </a:moveTo>
                  <a:lnTo>
                    <a:pt x="16545" y="13843"/>
                  </a:lnTo>
                  <a:lnTo>
                    <a:pt x="16712" y="13843"/>
                  </a:lnTo>
                  <a:lnTo>
                    <a:pt x="16712" y="12843"/>
                  </a:lnTo>
                  <a:close/>
                  <a:moveTo>
                    <a:pt x="17679" y="12843"/>
                  </a:moveTo>
                  <a:lnTo>
                    <a:pt x="17679" y="13843"/>
                  </a:lnTo>
                  <a:lnTo>
                    <a:pt x="17746" y="13843"/>
                  </a:lnTo>
                  <a:lnTo>
                    <a:pt x="17746" y="12843"/>
                  </a:lnTo>
                  <a:close/>
                  <a:moveTo>
                    <a:pt x="18713" y="12843"/>
                  </a:moveTo>
                  <a:lnTo>
                    <a:pt x="18713" y="13843"/>
                  </a:lnTo>
                  <a:lnTo>
                    <a:pt x="18914" y="13843"/>
                  </a:lnTo>
                  <a:lnTo>
                    <a:pt x="18914" y="12843"/>
                  </a:lnTo>
                  <a:close/>
                  <a:moveTo>
                    <a:pt x="19881" y="12843"/>
                  </a:moveTo>
                  <a:lnTo>
                    <a:pt x="19881" y="13843"/>
                  </a:lnTo>
                  <a:lnTo>
                    <a:pt x="19948" y="13843"/>
                  </a:lnTo>
                  <a:lnTo>
                    <a:pt x="19948" y="12843"/>
                  </a:lnTo>
                  <a:close/>
                  <a:moveTo>
                    <a:pt x="3336" y="13843"/>
                  </a:moveTo>
                  <a:lnTo>
                    <a:pt x="3336" y="13877"/>
                  </a:lnTo>
                  <a:lnTo>
                    <a:pt x="3469" y="13877"/>
                  </a:lnTo>
                  <a:lnTo>
                    <a:pt x="3469" y="13843"/>
                  </a:lnTo>
                  <a:close/>
                  <a:moveTo>
                    <a:pt x="3636" y="13843"/>
                  </a:moveTo>
                  <a:lnTo>
                    <a:pt x="3636" y="13877"/>
                  </a:lnTo>
                  <a:lnTo>
                    <a:pt x="4637" y="13877"/>
                  </a:lnTo>
                  <a:lnTo>
                    <a:pt x="4637" y="13843"/>
                  </a:lnTo>
                  <a:close/>
                  <a:moveTo>
                    <a:pt x="4670" y="13843"/>
                  </a:moveTo>
                  <a:lnTo>
                    <a:pt x="4670" y="13877"/>
                  </a:lnTo>
                  <a:lnTo>
                    <a:pt x="5637" y="13877"/>
                  </a:lnTo>
                  <a:lnTo>
                    <a:pt x="5637" y="13843"/>
                  </a:lnTo>
                  <a:close/>
                  <a:moveTo>
                    <a:pt x="5838" y="13843"/>
                  </a:moveTo>
                  <a:lnTo>
                    <a:pt x="5838" y="13877"/>
                  </a:lnTo>
                  <a:lnTo>
                    <a:pt x="6805" y="13877"/>
                  </a:lnTo>
                  <a:lnTo>
                    <a:pt x="6805" y="13843"/>
                  </a:lnTo>
                  <a:close/>
                  <a:moveTo>
                    <a:pt x="6838" y="13843"/>
                  </a:moveTo>
                  <a:lnTo>
                    <a:pt x="6838" y="13877"/>
                  </a:lnTo>
                  <a:lnTo>
                    <a:pt x="7806" y="13877"/>
                  </a:lnTo>
                  <a:lnTo>
                    <a:pt x="7806" y="13843"/>
                  </a:lnTo>
                  <a:close/>
                  <a:moveTo>
                    <a:pt x="8006" y="13843"/>
                  </a:moveTo>
                  <a:lnTo>
                    <a:pt x="8006" y="13877"/>
                  </a:lnTo>
                  <a:lnTo>
                    <a:pt x="8973" y="13877"/>
                  </a:lnTo>
                  <a:lnTo>
                    <a:pt x="8973" y="13843"/>
                  </a:lnTo>
                  <a:close/>
                  <a:moveTo>
                    <a:pt x="9006" y="13843"/>
                  </a:moveTo>
                  <a:lnTo>
                    <a:pt x="9006" y="13877"/>
                  </a:lnTo>
                  <a:lnTo>
                    <a:pt x="10007" y="13877"/>
                  </a:lnTo>
                  <a:lnTo>
                    <a:pt x="10007" y="13843"/>
                  </a:lnTo>
                  <a:close/>
                  <a:moveTo>
                    <a:pt x="10174" y="13843"/>
                  </a:moveTo>
                  <a:lnTo>
                    <a:pt x="10174" y="13877"/>
                  </a:lnTo>
                  <a:lnTo>
                    <a:pt x="11141" y="13877"/>
                  </a:lnTo>
                  <a:lnTo>
                    <a:pt x="11141" y="13843"/>
                  </a:lnTo>
                  <a:close/>
                  <a:moveTo>
                    <a:pt x="11208" y="13843"/>
                  </a:moveTo>
                  <a:lnTo>
                    <a:pt x="11208" y="13877"/>
                  </a:lnTo>
                  <a:lnTo>
                    <a:pt x="12175" y="13877"/>
                  </a:lnTo>
                  <a:lnTo>
                    <a:pt x="12175" y="13843"/>
                  </a:lnTo>
                  <a:close/>
                  <a:moveTo>
                    <a:pt x="12376" y="13843"/>
                  </a:moveTo>
                  <a:lnTo>
                    <a:pt x="12376" y="13877"/>
                  </a:lnTo>
                  <a:lnTo>
                    <a:pt x="13343" y="13877"/>
                  </a:lnTo>
                  <a:lnTo>
                    <a:pt x="13343" y="13843"/>
                  </a:lnTo>
                  <a:close/>
                  <a:moveTo>
                    <a:pt x="13376" y="13843"/>
                  </a:moveTo>
                  <a:lnTo>
                    <a:pt x="13376" y="13877"/>
                  </a:lnTo>
                  <a:lnTo>
                    <a:pt x="14344" y="13877"/>
                  </a:lnTo>
                  <a:lnTo>
                    <a:pt x="14344" y="13843"/>
                  </a:lnTo>
                  <a:close/>
                  <a:moveTo>
                    <a:pt x="14544" y="13843"/>
                  </a:moveTo>
                  <a:lnTo>
                    <a:pt x="14544" y="13877"/>
                  </a:lnTo>
                  <a:lnTo>
                    <a:pt x="15511" y="13877"/>
                  </a:lnTo>
                  <a:lnTo>
                    <a:pt x="15511" y="13843"/>
                  </a:lnTo>
                  <a:close/>
                  <a:moveTo>
                    <a:pt x="15544" y="13843"/>
                  </a:moveTo>
                  <a:lnTo>
                    <a:pt x="15544" y="13877"/>
                  </a:lnTo>
                  <a:lnTo>
                    <a:pt x="16545" y="13877"/>
                  </a:lnTo>
                  <a:lnTo>
                    <a:pt x="16545" y="13843"/>
                  </a:lnTo>
                  <a:close/>
                  <a:moveTo>
                    <a:pt x="16712" y="13843"/>
                  </a:moveTo>
                  <a:lnTo>
                    <a:pt x="16712" y="13877"/>
                  </a:lnTo>
                  <a:lnTo>
                    <a:pt x="17679" y="13877"/>
                  </a:lnTo>
                  <a:lnTo>
                    <a:pt x="17679" y="13843"/>
                  </a:lnTo>
                  <a:close/>
                  <a:moveTo>
                    <a:pt x="17746" y="13843"/>
                  </a:moveTo>
                  <a:lnTo>
                    <a:pt x="17746" y="13877"/>
                  </a:lnTo>
                  <a:lnTo>
                    <a:pt x="18713" y="13877"/>
                  </a:lnTo>
                  <a:lnTo>
                    <a:pt x="18713" y="13843"/>
                  </a:lnTo>
                  <a:close/>
                  <a:moveTo>
                    <a:pt x="18914" y="13843"/>
                  </a:moveTo>
                  <a:lnTo>
                    <a:pt x="18914" y="13877"/>
                  </a:lnTo>
                  <a:lnTo>
                    <a:pt x="19881" y="13877"/>
                  </a:lnTo>
                  <a:lnTo>
                    <a:pt x="19881" y="13843"/>
                  </a:lnTo>
                  <a:close/>
                  <a:moveTo>
                    <a:pt x="19948" y="13843"/>
                  </a:moveTo>
                  <a:lnTo>
                    <a:pt x="19948" y="13877"/>
                  </a:lnTo>
                  <a:lnTo>
                    <a:pt x="20615" y="13877"/>
                  </a:lnTo>
                  <a:cubicBezTo>
                    <a:pt x="20615" y="13877"/>
                    <a:pt x="20581" y="13843"/>
                    <a:pt x="20581" y="13843"/>
                  </a:cubicBezTo>
                  <a:close/>
                  <a:moveTo>
                    <a:pt x="3469" y="13877"/>
                  </a:moveTo>
                  <a:lnTo>
                    <a:pt x="3469" y="14844"/>
                  </a:lnTo>
                  <a:lnTo>
                    <a:pt x="3636" y="14844"/>
                  </a:lnTo>
                  <a:lnTo>
                    <a:pt x="3636" y="13877"/>
                  </a:lnTo>
                  <a:close/>
                  <a:moveTo>
                    <a:pt x="4637" y="13877"/>
                  </a:moveTo>
                  <a:lnTo>
                    <a:pt x="4637" y="14844"/>
                  </a:lnTo>
                  <a:lnTo>
                    <a:pt x="4670" y="14844"/>
                  </a:lnTo>
                  <a:lnTo>
                    <a:pt x="4670" y="13877"/>
                  </a:lnTo>
                  <a:close/>
                  <a:moveTo>
                    <a:pt x="5637" y="13877"/>
                  </a:moveTo>
                  <a:lnTo>
                    <a:pt x="5637" y="14844"/>
                  </a:lnTo>
                  <a:lnTo>
                    <a:pt x="5838" y="14844"/>
                  </a:lnTo>
                  <a:lnTo>
                    <a:pt x="5838" y="13877"/>
                  </a:lnTo>
                  <a:close/>
                  <a:moveTo>
                    <a:pt x="6805" y="13877"/>
                  </a:moveTo>
                  <a:lnTo>
                    <a:pt x="6805" y="14844"/>
                  </a:lnTo>
                  <a:lnTo>
                    <a:pt x="6838" y="14844"/>
                  </a:lnTo>
                  <a:lnTo>
                    <a:pt x="6838" y="13877"/>
                  </a:lnTo>
                  <a:close/>
                  <a:moveTo>
                    <a:pt x="7806" y="13877"/>
                  </a:moveTo>
                  <a:lnTo>
                    <a:pt x="7806" y="14844"/>
                  </a:lnTo>
                  <a:lnTo>
                    <a:pt x="8006" y="14844"/>
                  </a:lnTo>
                  <a:lnTo>
                    <a:pt x="8006" y="13877"/>
                  </a:lnTo>
                  <a:close/>
                  <a:moveTo>
                    <a:pt x="8973" y="13877"/>
                  </a:moveTo>
                  <a:lnTo>
                    <a:pt x="8973" y="14844"/>
                  </a:lnTo>
                  <a:lnTo>
                    <a:pt x="9006" y="14844"/>
                  </a:lnTo>
                  <a:lnTo>
                    <a:pt x="9006" y="13877"/>
                  </a:lnTo>
                  <a:close/>
                  <a:moveTo>
                    <a:pt x="10007" y="13877"/>
                  </a:moveTo>
                  <a:lnTo>
                    <a:pt x="10007" y="14844"/>
                  </a:lnTo>
                  <a:lnTo>
                    <a:pt x="10174" y="14844"/>
                  </a:lnTo>
                  <a:lnTo>
                    <a:pt x="10174" y="13877"/>
                  </a:lnTo>
                  <a:close/>
                  <a:moveTo>
                    <a:pt x="11141" y="13877"/>
                  </a:moveTo>
                  <a:lnTo>
                    <a:pt x="11141" y="14844"/>
                  </a:lnTo>
                  <a:lnTo>
                    <a:pt x="11208" y="14844"/>
                  </a:lnTo>
                  <a:lnTo>
                    <a:pt x="11208" y="13877"/>
                  </a:lnTo>
                  <a:close/>
                  <a:moveTo>
                    <a:pt x="12175" y="13877"/>
                  </a:moveTo>
                  <a:lnTo>
                    <a:pt x="12175" y="14844"/>
                  </a:lnTo>
                  <a:lnTo>
                    <a:pt x="12376" y="14844"/>
                  </a:lnTo>
                  <a:lnTo>
                    <a:pt x="12376" y="13877"/>
                  </a:lnTo>
                  <a:close/>
                  <a:moveTo>
                    <a:pt x="13343" y="13877"/>
                  </a:moveTo>
                  <a:lnTo>
                    <a:pt x="13343" y="14844"/>
                  </a:lnTo>
                  <a:lnTo>
                    <a:pt x="13376" y="14844"/>
                  </a:lnTo>
                  <a:lnTo>
                    <a:pt x="13376" y="13877"/>
                  </a:lnTo>
                  <a:close/>
                  <a:moveTo>
                    <a:pt x="14344" y="13877"/>
                  </a:moveTo>
                  <a:lnTo>
                    <a:pt x="14344" y="14844"/>
                  </a:lnTo>
                  <a:lnTo>
                    <a:pt x="14544" y="14844"/>
                  </a:lnTo>
                  <a:lnTo>
                    <a:pt x="14544" y="13877"/>
                  </a:lnTo>
                  <a:close/>
                  <a:moveTo>
                    <a:pt x="15511" y="13877"/>
                  </a:moveTo>
                  <a:lnTo>
                    <a:pt x="15511" y="14844"/>
                  </a:lnTo>
                  <a:lnTo>
                    <a:pt x="15544" y="14844"/>
                  </a:lnTo>
                  <a:lnTo>
                    <a:pt x="15544" y="13877"/>
                  </a:lnTo>
                  <a:close/>
                  <a:moveTo>
                    <a:pt x="16545" y="13877"/>
                  </a:moveTo>
                  <a:lnTo>
                    <a:pt x="16545" y="14844"/>
                  </a:lnTo>
                  <a:lnTo>
                    <a:pt x="16712" y="14844"/>
                  </a:lnTo>
                  <a:lnTo>
                    <a:pt x="16712" y="13877"/>
                  </a:lnTo>
                  <a:close/>
                  <a:moveTo>
                    <a:pt x="17679" y="13877"/>
                  </a:moveTo>
                  <a:lnTo>
                    <a:pt x="17679" y="14844"/>
                  </a:lnTo>
                  <a:lnTo>
                    <a:pt x="17746" y="14844"/>
                  </a:lnTo>
                  <a:lnTo>
                    <a:pt x="17746" y="13877"/>
                  </a:lnTo>
                  <a:close/>
                  <a:moveTo>
                    <a:pt x="18713" y="13877"/>
                  </a:moveTo>
                  <a:lnTo>
                    <a:pt x="18713" y="14844"/>
                  </a:lnTo>
                  <a:lnTo>
                    <a:pt x="18914" y="14844"/>
                  </a:lnTo>
                  <a:lnTo>
                    <a:pt x="18914" y="13877"/>
                  </a:lnTo>
                  <a:close/>
                  <a:moveTo>
                    <a:pt x="19881" y="13877"/>
                  </a:moveTo>
                  <a:lnTo>
                    <a:pt x="19881" y="14844"/>
                  </a:lnTo>
                  <a:lnTo>
                    <a:pt x="19948" y="14844"/>
                  </a:lnTo>
                  <a:lnTo>
                    <a:pt x="19948" y="13877"/>
                  </a:lnTo>
                  <a:close/>
                  <a:moveTo>
                    <a:pt x="20882" y="14777"/>
                  </a:moveTo>
                  <a:lnTo>
                    <a:pt x="20882" y="14844"/>
                  </a:lnTo>
                  <a:lnTo>
                    <a:pt x="20915" y="14844"/>
                  </a:lnTo>
                  <a:cubicBezTo>
                    <a:pt x="20915" y="14844"/>
                    <a:pt x="20882" y="14811"/>
                    <a:pt x="20882" y="14777"/>
                  </a:cubicBezTo>
                  <a:close/>
                  <a:moveTo>
                    <a:pt x="20915" y="14844"/>
                  </a:moveTo>
                  <a:cubicBezTo>
                    <a:pt x="20927" y="14868"/>
                    <a:pt x="20939" y="14893"/>
                    <a:pt x="20950" y="14917"/>
                  </a:cubicBezTo>
                  <a:lnTo>
                    <a:pt x="20950" y="14917"/>
                  </a:lnTo>
                  <a:cubicBezTo>
                    <a:pt x="20948" y="14893"/>
                    <a:pt x="20948" y="14868"/>
                    <a:pt x="20948" y="14844"/>
                  </a:cubicBezTo>
                  <a:close/>
                  <a:moveTo>
                    <a:pt x="3102" y="14844"/>
                  </a:moveTo>
                  <a:lnTo>
                    <a:pt x="3069" y="15044"/>
                  </a:lnTo>
                  <a:lnTo>
                    <a:pt x="3469" y="15044"/>
                  </a:lnTo>
                  <a:lnTo>
                    <a:pt x="3469" y="14844"/>
                  </a:lnTo>
                  <a:close/>
                  <a:moveTo>
                    <a:pt x="3636" y="14844"/>
                  </a:moveTo>
                  <a:lnTo>
                    <a:pt x="3636" y="15044"/>
                  </a:lnTo>
                  <a:lnTo>
                    <a:pt x="4637" y="15044"/>
                  </a:lnTo>
                  <a:lnTo>
                    <a:pt x="4637" y="14844"/>
                  </a:lnTo>
                  <a:close/>
                  <a:moveTo>
                    <a:pt x="4670" y="14844"/>
                  </a:moveTo>
                  <a:lnTo>
                    <a:pt x="4670" y="15044"/>
                  </a:lnTo>
                  <a:lnTo>
                    <a:pt x="5637" y="15044"/>
                  </a:lnTo>
                  <a:lnTo>
                    <a:pt x="5637" y="14844"/>
                  </a:lnTo>
                  <a:close/>
                  <a:moveTo>
                    <a:pt x="5838" y="14844"/>
                  </a:moveTo>
                  <a:lnTo>
                    <a:pt x="5838" y="15044"/>
                  </a:lnTo>
                  <a:lnTo>
                    <a:pt x="6805" y="15044"/>
                  </a:lnTo>
                  <a:lnTo>
                    <a:pt x="6805" y="14844"/>
                  </a:lnTo>
                  <a:close/>
                  <a:moveTo>
                    <a:pt x="6838" y="14844"/>
                  </a:moveTo>
                  <a:lnTo>
                    <a:pt x="6838" y="15044"/>
                  </a:lnTo>
                  <a:lnTo>
                    <a:pt x="7806" y="15044"/>
                  </a:lnTo>
                  <a:lnTo>
                    <a:pt x="7806" y="14844"/>
                  </a:lnTo>
                  <a:close/>
                  <a:moveTo>
                    <a:pt x="8006" y="14844"/>
                  </a:moveTo>
                  <a:lnTo>
                    <a:pt x="8006" y="15044"/>
                  </a:lnTo>
                  <a:lnTo>
                    <a:pt x="8973" y="15044"/>
                  </a:lnTo>
                  <a:lnTo>
                    <a:pt x="8973" y="14844"/>
                  </a:lnTo>
                  <a:close/>
                  <a:moveTo>
                    <a:pt x="9006" y="14844"/>
                  </a:moveTo>
                  <a:lnTo>
                    <a:pt x="9006" y="15044"/>
                  </a:lnTo>
                  <a:lnTo>
                    <a:pt x="10007" y="15044"/>
                  </a:lnTo>
                  <a:lnTo>
                    <a:pt x="10007" y="14844"/>
                  </a:lnTo>
                  <a:close/>
                  <a:moveTo>
                    <a:pt x="10174" y="14844"/>
                  </a:moveTo>
                  <a:lnTo>
                    <a:pt x="10174" y="15044"/>
                  </a:lnTo>
                  <a:lnTo>
                    <a:pt x="11141" y="15044"/>
                  </a:lnTo>
                  <a:lnTo>
                    <a:pt x="11141" y="14844"/>
                  </a:lnTo>
                  <a:close/>
                  <a:moveTo>
                    <a:pt x="11208" y="14844"/>
                  </a:moveTo>
                  <a:lnTo>
                    <a:pt x="11208" y="15044"/>
                  </a:lnTo>
                  <a:lnTo>
                    <a:pt x="12175" y="15044"/>
                  </a:lnTo>
                  <a:lnTo>
                    <a:pt x="12175" y="14844"/>
                  </a:lnTo>
                  <a:close/>
                  <a:moveTo>
                    <a:pt x="12376" y="14844"/>
                  </a:moveTo>
                  <a:lnTo>
                    <a:pt x="12376" y="15044"/>
                  </a:lnTo>
                  <a:lnTo>
                    <a:pt x="13343" y="15044"/>
                  </a:lnTo>
                  <a:lnTo>
                    <a:pt x="13343" y="14844"/>
                  </a:lnTo>
                  <a:close/>
                  <a:moveTo>
                    <a:pt x="13376" y="14844"/>
                  </a:moveTo>
                  <a:lnTo>
                    <a:pt x="13376" y="15044"/>
                  </a:lnTo>
                  <a:lnTo>
                    <a:pt x="14344" y="15044"/>
                  </a:lnTo>
                  <a:lnTo>
                    <a:pt x="14344" y="14844"/>
                  </a:lnTo>
                  <a:close/>
                  <a:moveTo>
                    <a:pt x="14544" y="14844"/>
                  </a:moveTo>
                  <a:lnTo>
                    <a:pt x="14544" y="15044"/>
                  </a:lnTo>
                  <a:lnTo>
                    <a:pt x="15511" y="15044"/>
                  </a:lnTo>
                  <a:lnTo>
                    <a:pt x="15511" y="14844"/>
                  </a:lnTo>
                  <a:close/>
                  <a:moveTo>
                    <a:pt x="15544" y="14844"/>
                  </a:moveTo>
                  <a:lnTo>
                    <a:pt x="15544" y="15044"/>
                  </a:lnTo>
                  <a:lnTo>
                    <a:pt x="16545" y="15044"/>
                  </a:lnTo>
                  <a:lnTo>
                    <a:pt x="16545" y="14844"/>
                  </a:lnTo>
                  <a:close/>
                  <a:moveTo>
                    <a:pt x="16712" y="14844"/>
                  </a:moveTo>
                  <a:lnTo>
                    <a:pt x="16712" y="15044"/>
                  </a:lnTo>
                  <a:lnTo>
                    <a:pt x="17679" y="15044"/>
                  </a:lnTo>
                  <a:lnTo>
                    <a:pt x="17679" y="14844"/>
                  </a:lnTo>
                  <a:close/>
                  <a:moveTo>
                    <a:pt x="17746" y="14844"/>
                  </a:moveTo>
                  <a:lnTo>
                    <a:pt x="17746" y="15044"/>
                  </a:lnTo>
                  <a:lnTo>
                    <a:pt x="18713" y="15044"/>
                  </a:lnTo>
                  <a:lnTo>
                    <a:pt x="18713" y="14844"/>
                  </a:lnTo>
                  <a:close/>
                  <a:moveTo>
                    <a:pt x="18914" y="14844"/>
                  </a:moveTo>
                  <a:lnTo>
                    <a:pt x="18914" y="15044"/>
                  </a:lnTo>
                  <a:lnTo>
                    <a:pt x="19881" y="15044"/>
                  </a:lnTo>
                  <a:lnTo>
                    <a:pt x="19881" y="14844"/>
                  </a:lnTo>
                  <a:close/>
                  <a:moveTo>
                    <a:pt x="19948" y="14844"/>
                  </a:moveTo>
                  <a:lnTo>
                    <a:pt x="19948" y="15044"/>
                  </a:lnTo>
                  <a:lnTo>
                    <a:pt x="20882" y="15044"/>
                  </a:lnTo>
                  <a:lnTo>
                    <a:pt x="20882" y="14844"/>
                  </a:lnTo>
                  <a:close/>
                  <a:moveTo>
                    <a:pt x="20950" y="14917"/>
                  </a:moveTo>
                  <a:cubicBezTo>
                    <a:pt x="20953" y="14960"/>
                    <a:pt x="20961" y="15002"/>
                    <a:pt x="20982" y="15044"/>
                  </a:cubicBezTo>
                  <a:cubicBezTo>
                    <a:pt x="20982" y="15002"/>
                    <a:pt x="20968" y="14960"/>
                    <a:pt x="20950" y="14917"/>
                  </a:cubicBezTo>
                  <a:close/>
                  <a:moveTo>
                    <a:pt x="3469" y="15044"/>
                  </a:moveTo>
                  <a:lnTo>
                    <a:pt x="3469" y="16012"/>
                  </a:lnTo>
                  <a:lnTo>
                    <a:pt x="3636" y="16012"/>
                  </a:lnTo>
                  <a:lnTo>
                    <a:pt x="3636" y="15044"/>
                  </a:lnTo>
                  <a:close/>
                  <a:moveTo>
                    <a:pt x="4637" y="15044"/>
                  </a:moveTo>
                  <a:lnTo>
                    <a:pt x="4637" y="16012"/>
                  </a:lnTo>
                  <a:lnTo>
                    <a:pt x="4670" y="16012"/>
                  </a:lnTo>
                  <a:lnTo>
                    <a:pt x="4670" y="15044"/>
                  </a:lnTo>
                  <a:close/>
                  <a:moveTo>
                    <a:pt x="5637" y="15044"/>
                  </a:moveTo>
                  <a:lnTo>
                    <a:pt x="5637" y="16012"/>
                  </a:lnTo>
                  <a:lnTo>
                    <a:pt x="5838" y="16012"/>
                  </a:lnTo>
                  <a:lnTo>
                    <a:pt x="5838" y="15044"/>
                  </a:lnTo>
                  <a:close/>
                  <a:moveTo>
                    <a:pt x="6805" y="15044"/>
                  </a:moveTo>
                  <a:lnTo>
                    <a:pt x="6805" y="16012"/>
                  </a:lnTo>
                  <a:lnTo>
                    <a:pt x="6838" y="16012"/>
                  </a:lnTo>
                  <a:lnTo>
                    <a:pt x="6838" y="15044"/>
                  </a:lnTo>
                  <a:close/>
                  <a:moveTo>
                    <a:pt x="7806" y="15044"/>
                  </a:moveTo>
                  <a:lnTo>
                    <a:pt x="7806" y="16012"/>
                  </a:lnTo>
                  <a:lnTo>
                    <a:pt x="8006" y="16012"/>
                  </a:lnTo>
                  <a:lnTo>
                    <a:pt x="8006" y="15044"/>
                  </a:lnTo>
                  <a:close/>
                  <a:moveTo>
                    <a:pt x="8973" y="15044"/>
                  </a:moveTo>
                  <a:lnTo>
                    <a:pt x="8973" y="16012"/>
                  </a:lnTo>
                  <a:lnTo>
                    <a:pt x="9006" y="16012"/>
                  </a:lnTo>
                  <a:lnTo>
                    <a:pt x="9006" y="15044"/>
                  </a:lnTo>
                  <a:close/>
                  <a:moveTo>
                    <a:pt x="10007" y="15044"/>
                  </a:moveTo>
                  <a:lnTo>
                    <a:pt x="10007" y="16012"/>
                  </a:lnTo>
                  <a:lnTo>
                    <a:pt x="10174" y="16012"/>
                  </a:lnTo>
                  <a:lnTo>
                    <a:pt x="10174" y="15044"/>
                  </a:lnTo>
                  <a:close/>
                  <a:moveTo>
                    <a:pt x="11141" y="15044"/>
                  </a:moveTo>
                  <a:lnTo>
                    <a:pt x="11141" y="16012"/>
                  </a:lnTo>
                  <a:lnTo>
                    <a:pt x="11208" y="16012"/>
                  </a:lnTo>
                  <a:lnTo>
                    <a:pt x="11208" y="15044"/>
                  </a:lnTo>
                  <a:close/>
                  <a:moveTo>
                    <a:pt x="12175" y="15044"/>
                  </a:moveTo>
                  <a:lnTo>
                    <a:pt x="12175" y="16012"/>
                  </a:lnTo>
                  <a:lnTo>
                    <a:pt x="12376" y="16012"/>
                  </a:lnTo>
                  <a:lnTo>
                    <a:pt x="12376" y="15044"/>
                  </a:lnTo>
                  <a:close/>
                  <a:moveTo>
                    <a:pt x="13343" y="15044"/>
                  </a:moveTo>
                  <a:lnTo>
                    <a:pt x="13343" y="16012"/>
                  </a:lnTo>
                  <a:lnTo>
                    <a:pt x="13376" y="16012"/>
                  </a:lnTo>
                  <a:lnTo>
                    <a:pt x="13376" y="15044"/>
                  </a:lnTo>
                  <a:close/>
                  <a:moveTo>
                    <a:pt x="14344" y="15044"/>
                  </a:moveTo>
                  <a:lnTo>
                    <a:pt x="14344" y="16012"/>
                  </a:lnTo>
                  <a:lnTo>
                    <a:pt x="14544" y="16012"/>
                  </a:lnTo>
                  <a:lnTo>
                    <a:pt x="14544" y="15044"/>
                  </a:lnTo>
                  <a:close/>
                  <a:moveTo>
                    <a:pt x="15511" y="15044"/>
                  </a:moveTo>
                  <a:lnTo>
                    <a:pt x="15511" y="16012"/>
                  </a:lnTo>
                  <a:lnTo>
                    <a:pt x="15544" y="16012"/>
                  </a:lnTo>
                  <a:lnTo>
                    <a:pt x="15544" y="15044"/>
                  </a:lnTo>
                  <a:close/>
                  <a:moveTo>
                    <a:pt x="16545" y="15044"/>
                  </a:moveTo>
                  <a:lnTo>
                    <a:pt x="16545" y="16012"/>
                  </a:lnTo>
                  <a:lnTo>
                    <a:pt x="16712" y="16012"/>
                  </a:lnTo>
                  <a:lnTo>
                    <a:pt x="16712" y="15044"/>
                  </a:lnTo>
                  <a:close/>
                  <a:moveTo>
                    <a:pt x="17679" y="15044"/>
                  </a:moveTo>
                  <a:lnTo>
                    <a:pt x="17679" y="16012"/>
                  </a:lnTo>
                  <a:lnTo>
                    <a:pt x="17746" y="16012"/>
                  </a:lnTo>
                  <a:lnTo>
                    <a:pt x="17746" y="15044"/>
                  </a:lnTo>
                  <a:close/>
                  <a:moveTo>
                    <a:pt x="18713" y="15044"/>
                  </a:moveTo>
                  <a:lnTo>
                    <a:pt x="18713" y="16012"/>
                  </a:lnTo>
                  <a:lnTo>
                    <a:pt x="18914" y="16012"/>
                  </a:lnTo>
                  <a:lnTo>
                    <a:pt x="18914" y="15044"/>
                  </a:lnTo>
                  <a:close/>
                  <a:moveTo>
                    <a:pt x="19881" y="15044"/>
                  </a:moveTo>
                  <a:lnTo>
                    <a:pt x="19881" y="16012"/>
                  </a:lnTo>
                  <a:lnTo>
                    <a:pt x="19948" y="16012"/>
                  </a:lnTo>
                  <a:lnTo>
                    <a:pt x="19948" y="15044"/>
                  </a:lnTo>
                  <a:close/>
                  <a:moveTo>
                    <a:pt x="20882" y="15044"/>
                  </a:moveTo>
                  <a:lnTo>
                    <a:pt x="20882" y="16012"/>
                  </a:lnTo>
                  <a:lnTo>
                    <a:pt x="21082" y="16012"/>
                  </a:lnTo>
                  <a:lnTo>
                    <a:pt x="21082" y="15378"/>
                  </a:lnTo>
                  <a:cubicBezTo>
                    <a:pt x="21048" y="15244"/>
                    <a:pt x="21015" y="15144"/>
                    <a:pt x="20982" y="15044"/>
                  </a:cubicBezTo>
                  <a:close/>
                  <a:moveTo>
                    <a:pt x="2802" y="16012"/>
                  </a:moveTo>
                  <a:lnTo>
                    <a:pt x="2802" y="16045"/>
                  </a:lnTo>
                  <a:lnTo>
                    <a:pt x="3469" y="16045"/>
                  </a:lnTo>
                  <a:lnTo>
                    <a:pt x="3469" y="16012"/>
                  </a:lnTo>
                  <a:close/>
                  <a:moveTo>
                    <a:pt x="3636" y="16012"/>
                  </a:moveTo>
                  <a:lnTo>
                    <a:pt x="3636" y="16045"/>
                  </a:lnTo>
                  <a:lnTo>
                    <a:pt x="4637" y="16045"/>
                  </a:lnTo>
                  <a:lnTo>
                    <a:pt x="4637" y="16012"/>
                  </a:lnTo>
                  <a:close/>
                  <a:moveTo>
                    <a:pt x="4670" y="16012"/>
                  </a:moveTo>
                  <a:lnTo>
                    <a:pt x="4670" y="16045"/>
                  </a:lnTo>
                  <a:lnTo>
                    <a:pt x="5637" y="16045"/>
                  </a:lnTo>
                  <a:lnTo>
                    <a:pt x="5637" y="16012"/>
                  </a:lnTo>
                  <a:close/>
                  <a:moveTo>
                    <a:pt x="5838" y="16012"/>
                  </a:moveTo>
                  <a:lnTo>
                    <a:pt x="5838" y="16045"/>
                  </a:lnTo>
                  <a:lnTo>
                    <a:pt x="6805" y="16045"/>
                  </a:lnTo>
                  <a:lnTo>
                    <a:pt x="6805" y="16012"/>
                  </a:lnTo>
                  <a:close/>
                  <a:moveTo>
                    <a:pt x="6838" y="16012"/>
                  </a:moveTo>
                  <a:lnTo>
                    <a:pt x="6838" y="16045"/>
                  </a:lnTo>
                  <a:lnTo>
                    <a:pt x="7806" y="16045"/>
                  </a:lnTo>
                  <a:lnTo>
                    <a:pt x="7806" y="16012"/>
                  </a:lnTo>
                  <a:close/>
                  <a:moveTo>
                    <a:pt x="8006" y="16012"/>
                  </a:moveTo>
                  <a:lnTo>
                    <a:pt x="8006" y="16045"/>
                  </a:lnTo>
                  <a:lnTo>
                    <a:pt x="8973" y="16045"/>
                  </a:lnTo>
                  <a:lnTo>
                    <a:pt x="8973" y="16012"/>
                  </a:lnTo>
                  <a:close/>
                  <a:moveTo>
                    <a:pt x="9006" y="16012"/>
                  </a:moveTo>
                  <a:lnTo>
                    <a:pt x="9006" y="16045"/>
                  </a:lnTo>
                  <a:lnTo>
                    <a:pt x="10007" y="16045"/>
                  </a:lnTo>
                  <a:lnTo>
                    <a:pt x="10007" y="16012"/>
                  </a:lnTo>
                  <a:close/>
                  <a:moveTo>
                    <a:pt x="10174" y="16012"/>
                  </a:moveTo>
                  <a:lnTo>
                    <a:pt x="10174" y="16045"/>
                  </a:lnTo>
                  <a:lnTo>
                    <a:pt x="11141" y="16045"/>
                  </a:lnTo>
                  <a:lnTo>
                    <a:pt x="11141" y="16012"/>
                  </a:lnTo>
                  <a:close/>
                  <a:moveTo>
                    <a:pt x="11208" y="16012"/>
                  </a:moveTo>
                  <a:lnTo>
                    <a:pt x="11208" y="16045"/>
                  </a:lnTo>
                  <a:lnTo>
                    <a:pt x="12175" y="16045"/>
                  </a:lnTo>
                  <a:lnTo>
                    <a:pt x="12175" y="16012"/>
                  </a:lnTo>
                  <a:close/>
                  <a:moveTo>
                    <a:pt x="12376" y="16012"/>
                  </a:moveTo>
                  <a:lnTo>
                    <a:pt x="12376" y="16045"/>
                  </a:lnTo>
                  <a:lnTo>
                    <a:pt x="13343" y="16045"/>
                  </a:lnTo>
                  <a:lnTo>
                    <a:pt x="13343" y="16012"/>
                  </a:lnTo>
                  <a:close/>
                  <a:moveTo>
                    <a:pt x="13376" y="16012"/>
                  </a:moveTo>
                  <a:lnTo>
                    <a:pt x="13376" y="16045"/>
                  </a:lnTo>
                  <a:lnTo>
                    <a:pt x="14344" y="16045"/>
                  </a:lnTo>
                  <a:lnTo>
                    <a:pt x="14344" y="16012"/>
                  </a:lnTo>
                  <a:close/>
                  <a:moveTo>
                    <a:pt x="14544" y="16012"/>
                  </a:moveTo>
                  <a:lnTo>
                    <a:pt x="14544" y="16045"/>
                  </a:lnTo>
                  <a:lnTo>
                    <a:pt x="15511" y="16045"/>
                  </a:lnTo>
                  <a:lnTo>
                    <a:pt x="15511" y="16012"/>
                  </a:lnTo>
                  <a:close/>
                  <a:moveTo>
                    <a:pt x="15544" y="16012"/>
                  </a:moveTo>
                  <a:lnTo>
                    <a:pt x="15544" y="16045"/>
                  </a:lnTo>
                  <a:lnTo>
                    <a:pt x="16545" y="16045"/>
                  </a:lnTo>
                  <a:lnTo>
                    <a:pt x="16545" y="16012"/>
                  </a:lnTo>
                  <a:close/>
                  <a:moveTo>
                    <a:pt x="16712" y="16012"/>
                  </a:moveTo>
                  <a:lnTo>
                    <a:pt x="16712" y="16045"/>
                  </a:lnTo>
                  <a:lnTo>
                    <a:pt x="17679" y="16045"/>
                  </a:lnTo>
                  <a:lnTo>
                    <a:pt x="17679" y="16012"/>
                  </a:lnTo>
                  <a:close/>
                  <a:moveTo>
                    <a:pt x="17746" y="16012"/>
                  </a:moveTo>
                  <a:lnTo>
                    <a:pt x="17746" y="16045"/>
                  </a:lnTo>
                  <a:lnTo>
                    <a:pt x="18713" y="16045"/>
                  </a:lnTo>
                  <a:lnTo>
                    <a:pt x="18713" y="16012"/>
                  </a:lnTo>
                  <a:close/>
                  <a:moveTo>
                    <a:pt x="18914" y="16012"/>
                  </a:moveTo>
                  <a:lnTo>
                    <a:pt x="18914" y="16045"/>
                  </a:lnTo>
                  <a:lnTo>
                    <a:pt x="19881" y="16045"/>
                  </a:lnTo>
                  <a:lnTo>
                    <a:pt x="19881" y="16012"/>
                  </a:lnTo>
                  <a:close/>
                  <a:moveTo>
                    <a:pt x="19948" y="16012"/>
                  </a:moveTo>
                  <a:lnTo>
                    <a:pt x="19948" y="16045"/>
                  </a:lnTo>
                  <a:lnTo>
                    <a:pt x="20882" y="16045"/>
                  </a:lnTo>
                  <a:lnTo>
                    <a:pt x="20882" y="16012"/>
                  </a:lnTo>
                  <a:close/>
                  <a:moveTo>
                    <a:pt x="21082" y="16012"/>
                  </a:moveTo>
                  <a:lnTo>
                    <a:pt x="21082" y="16045"/>
                  </a:lnTo>
                  <a:lnTo>
                    <a:pt x="21282" y="16045"/>
                  </a:lnTo>
                  <a:cubicBezTo>
                    <a:pt x="21282" y="16026"/>
                    <a:pt x="21282" y="16012"/>
                    <a:pt x="21282" y="16012"/>
                  </a:cubicBezTo>
                  <a:close/>
                  <a:moveTo>
                    <a:pt x="21282" y="16045"/>
                  </a:moveTo>
                  <a:cubicBezTo>
                    <a:pt x="21282" y="16055"/>
                    <a:pt x="21282" y="16067"/>
                    <a:pt x="21282" y="16078"/>
                  </a:cubicBezTo>
                  <a:lnTo>
                    <a:pt x="21315" y="16045"/>
                  </a:lnTo>
                  <a:close/>
                  <a:moveTo>
                    <a:pt x="3469" y="16045"/>
                  </a:moveTo>
                  <a:lnTo>
                    <a:pt x="3469" y="17012"/>
                  </a:lnTo>
                  <a:lnTo>
                    <a:pt x="3636" y="17012"/>
                  </a:lnTo>
                  <a:lnTo>
                    <a:pt x="3636" y="16045"/>
                  </a:lnTo>
                  <a:close/>
                  <a:moveTo>
                    <a:pt x="4637" y="16045"/>
                  </a:moveTo>
                  <a:lnTo>
                    <a:pt x="4637" y="17012"/>
                  </a:lnTo>
                  <a:lnTo>
                    <a:pt x="4670" y="17012"/>
                  </a:lnTo>
                  <a:lnTo>
                    <a:pt x="4670" y="16045"/>
                  </a:lnTo>
                  <a:close/>
                  <a:moveTo>
                    <a:pt x="5637" y="16045"/>
                  </a:moveTo>
                  <a:lnTo>
                    <a:pt x="5637" y="17012"/>
                  </a:lnTo>
                  <a:lnTo>
                    <a:pt x="5838" y="17012"/>
                  </a:lnTo>
                  <a:lnTo>
                    <a:pt x="5838" y="16045"/>
                  </a:lnTo>
                  <a:close/>
                  <a:moveTo>
                    <a:pt x="6805" y="16045"/>
                  </a:moveTo>
                  <a:lnTo>
                    <a:pt x="6805" y="17012"/>
                  </a:lnTo>
                  <a:lnTo>
                    <a:pt x="6838" y="17012"/>
                  </a:lnTo>
                  <a:lnTo>
                    <a:pt x="6838" y="16045"/>
                  </a:lnTo>
                  <a:close/>
                  <a:moveTo>
                    <a:pt x="7806" y="16045"/>
                  </a:moveTo>
                  <a:lnTo>
                    <a:pt x="7806" y="17012"/>
                  </a:lnTo>
                  <a:lnTo>
                    <a:pt x="8006" y="17012"/>
                  </a:lnTo>
                  <a:lnTo>
                    <a:pt x="8006" y="16045"/>
                  </a:lnTo>
                  <a:close/>
                  <a:moveTo>
                    <a:pt x="8973" y="16045"/>
                  </a:moveTo>
                  <a:lnTo>
                    <a:pt x="8973" y="17012"/>
                  </a:lnTo>
                  <a:lnTo>
                    <a:pt x="9006" y="17012"/>
                  </a:lnTo>
                  <a:lnTo>
                    <a:pt x="9006" y="16045"/>
                  </a:lnTo>
                  <a:close/>
                  <a:moveTo>
                    <a:pt x="10007" y="16045"/>
                  </a:moveTo>
                  <a:lnTo>
                    <a:pt x="10007" y="17012"/>
                  </a:lnTo>
                  <a:lnTo>
                    <a:pt x="10174" y="17012"/>
                  </a:lnTo>
                  <a:lnTo>
                    <a:pt x="10174" y="16045"/>
                  </a:lnTo>
                  <a:close/>
                  <a:moveTo>
                    <a:pt x="11141" y="16045"/>
                  </a:moveTo>
                  <a:lnTo>
                    <a:pt x="11141" y="17012"/>
                  </a:lnTo>
                  <a:lnTo>
                    <a:pt x="11208" y="17012"/>
                  </a:lnTo>
                  <a:lnTo>
                    <a:pt x="11208" y="16045"/>
                  </a:lnTo>
                  <a:close/>
                  <a:moveTo>
                    <a:pt x="12175" y="16045"/>
                  </a:moveTo>
                  <a:lnTo>
                    <a:pt x="12175" y="17012"/>
                  </a:lnTo>
                  <a:lnTo>
                    <a:pt x="12376" y="17012"/>
                  </a:lnTo>
                  <a:lnTo>
                    <a:pt x="12376" y="16045"/>
                  </a:lnTo>
                  <a:close/>
                  <a:moveTo>
                    <a:pt x="13343" y="16045"/>
                  </a:moveTo>
                  <a:lnTo>
                    <a:pt x="13343" y="17012"/>
                  </a:lnTo>
                  <a:lnTo>
                    <a:pt x="13376" y="17012"/>
                  </a:lnTo>
                  <a:lnTo>
                    <a:pt x="13376" y="16045"/>
                  </a:lnTo>
                  <a:close/>
                  <a:moveTo>
                    <a:pt x="14344" y="16045"/>
                  </a:moveTo>
                  <a:lnTo>
                    <a:pt x="14344" y="17012"/>
                  </a:lnTo>
                  <a:lnTo>
                    <a:pt x="14544" y="17012"/>
                  </a:lnTo>
                  <a:lnTo>
                    <a:pt x="14544" y="16045"/>
                  </a:lnTo>
                  <a:close/>
                  <a:moveTo>
                    <a:pt x="15511" y="16045"/>
                  </a:moveTo>
                  <a:lnTo>
                    <a:pt x="15511" y="17012"/>
                  </a:lnTo>
                  <a:lnTo>
                    <a:pt x="15544" y="17012"/>
                  </a:lnTo>
                  <a:lnTo>
                    <a:pt x="15544" y="16045"/>
                  </a:lnTo>
                  <a:close/>
                  <a:moveTo>
                    <a:pt x="16545" y="16045"/>
                  </a:moveTo>
                  <a:lnTo>
                    <a:pt x="16545" y="17012"/>
                  </a:lnTo>
                  <a:lnTo>
                    <a:pt x="16712" y="17012"/>
                  </a:lnTo>
                  <a:lnTo>
                    <a:pt x="16712" y="16045"/>
                  </a:lnTo>
                  <a:close/>
                  <a:moveTo>
                    <a:pt x="17679" y="16045"/>
                  </a:moveTo>
                  <a:lnTo>
                    <a:pt x="17679" y="17012"/>
                  </a:lnTo>
                  <a:lnTo>
                    <a:pt x="17746" y="17012"/>
                  </a:lnTo>
                  <a:lnTo>
                    <a:pt x="17746" y="16045"/>
                  </a:lnTo>
                  <a:close/>
                  <a:moveTo>
                    <a:pt x="18713" y="16045"/>
                  </a:moveTo>
                  <a:lnTo>
                    <a:pt x="18713" y="17012"/>
                  </a:lnTo>
                  <a:lnTo>
                    <a:pt x="18914" y="17012"/>
                  </a:lnTo>
                  <a:lnTo>
                    <a:pt x="18914" y="16045"/>
                  </a:lnTo>
                  <a:close/>
                  <a:moveTo>
                    <a:pt x="19881" y="16045"/>
                  </a:moveTo>
                  <a:lnTo>
                    <a:pt x="19881" y="17012"/>
                  </a:lnTo>
                  <a:lnTo>
                    <a:pt x="19948" y="17012"/>
                  </a:lnTo>
                  <a:lnTo>
                    <a:pt x="19948" y="16045"/>
                  </a:lnTo>
                  <a:close/>
                  <a:moveTo>
                    <a:pt x="20882" y="16045"/>
                  </a:moveTo>
                  <a:lnTo>
                    <a:pt x="20882" y="17012"/>
                  </a:lnTo>
                  <a:lnTo>
                    <a:pt x="21082" y="17012"/>
                  </a:lnTo>
                  <a:lnTo>
                    <a:pt x="21082" y="16045"/>
                  </a:lnTo>
                  <a:close/>
                  <a:moveTo>
                    <a:pt x="2569" y="17012"/>
                  </a:moveTo>
                  <a:cubicBezTo>
                    <a:pt x="2535" y="17079"/>
                    <a:pt x="2502" y="17146"/>
                    <a:pt x="2502" y="17212"/>
                  </a:cubicBezTo>
                  <a:lnTo>
                    <a:pt x="3469" y="17212"/>
                  </a:lnTo>
                  <a:lnTo>
                    <a:pt x="3469" y="17012"/>
                  </a:lnTo>
                  <a:close/>
                  <a:moveTo>
                    <a:pt x="3636" y="17012"/>
                  </a:moveTo>
                  <a:lnTo>
                    <a:pt x="3636" y="17212"/>
                  </a:lnTo>
                  <a:lnTo>
                    <a:pt x="4637" y="17212"/>
                  </a:lnTo>
                  <a:lnTo>
                    <a:pt x="4637" y="17012"/>
                  </a:lnTo>
                  <a:close/>
                  <a:moveTo>
                    <a:pt x="4670" y="17012"/>
                  </a:moveTo>
                  <a:lnTo>
                    <a:pt x="4670" y="17212"/>
                  </a:lnTo>
                  <a:lnTo>
                    <a:pt x="5637" y="17212"/>
                  </a:lnTo>
                  <a:lnTo>
                    <a:pt x="5637" y="17012"/>
                  </a:lnTo>
                  <a:close/>
                  <a:moveTo>
                    <a:pt x="5838" y="17012"/>
                  </a:moveTo>
                  <a:lnTo>
                    <a:pt x="5838" y="17212"/>
                  </a:lnTo>
                  <a:lnTo>
                    <a:pt x="6805" y="17212"/>
                  </a:lnTo>
                  <a:lnTo>
                    <a:pt x="6805" y="17012"/>
                  </a:lnTo>
                  <a:close/>
                  <a:moveTo>
                    <a:pt x="6838" y="17012"/>
                  </a:moveTo>
                  <a:lnTo>
                    <a:pt x="6838" y="17212"/>
                  </a:lnTo>
                  <a:lnTo>
                    <a:pt x="7806" y="17212"/>
                  </a:lnTo>
                  <a:lnTo>
                    <a:pt x="7806" y="17012"/>
                  </a:lnTo>
                  <a:close/>
                  <a:moveTo>
                    <a:pt x="8006" y="17012"/>
                  </a:moveTo>
                  <a:lnTo>
                    <a:pt x="8006" y="17212"/>
                  </a:lnTo>
                  <a:lnTo>
                    <a:pt x="8973" y="17212"/>
                  </a:lnTo>
                  <a:lnTo>
                    <a:pt x="8973" y="17012"/>
                  </a:lnTo>
                  <a:close/>
                  <a:moveTo>
                    <a:pt x="9006" y="17012"/>
                  </a:moveTo>
                  <a:lnTo>
                    <a:pt x="9006" y="17212"/>
                  </a:lnTo>
                  <a:lnTo>
                    <a:pt x="10007" y="17212"/>
                  </a:lnTo>
                  <a:lnTo>
                    <a:pt x="10007" y="17012"/>
                  </a:lnTo>
                  <a:close/>
                  <a:moveTo>
                    <a:pt x="10174" y="17012"/>
                  </a:moveTo>
                  <a:lnTo>
                    <a:pt x="10174" y="17212"/>
                  </a:lnTo>
                  <a:lnTo>
                    <a:pt x="11141" y="17212"/>
                  </a:lnTo>
                  <a:lnTo>
                    <a:pt x="11141" y="17012"/>
                  </a:lnTo>
                  <a:close/>
                  <a:moveTo>
                    <a:pt x="11208" y="17012"/>
                  </a:moveTo>
                  <a:lnTo>
                    <a:pt x="11208" y="17212"/>
                  </a:lnTo>
                  <a:lnTo>
                    <a:pt x="12175" y="17212"/>
                  </a:lnTo>
                  <a:lnTo>
                    <a:pt x="12175" y="17012"/>
                  </a:lnTo>
                  <a:close/>
                  <a:moveTo>
                    <a:pt x="12376" y="17012"/>
                  </a:moveTo>
                  <a:lnTo>
                    <a:pt x="12376" y="17212"/>
                  </a:lnTo>
                  <a:lnTo>
                    <a:pt x="13343" y="17212"/>
                  </a:lnTo>
                  <a:lnTo>
                    <a:pt x="13343" y="17012"/>
                  </a:lnTo>
                  <a:close/>
                  <a:moveTo>
                    <a:pt x="13376" y="17012"/>
                  </a:moveTo>
                  <a:lnTo>
                    <a:pt x="13376" y="17212"/>
                  </a:lnTo>
                  <a:lnTo>
                    <a:pt x="14344" y="17212"/>
                  </a:lnTo>
                  <a:lnTo>
                    <a:pt x="14344" y="17012"/>
                  </a:lnTo>
                  <a:close/>
                  <a:moveTo>
                    <a:pt x="14544" y="17012"/>
                  </a:moveTo>
                  <a:lnTo>
                    <a:pt x="14544" y="17212"/>
                  </a:lnTo>
                  <a:lnTo>
                    <a:pt x="15511" y="17212"/>
                  </a:lnTo>
                  <a:lnTo>
                    <a:pt x="15511" y="17012"/>
                  </a:lnTo>
                  <a:close/>
                  <a:moveTo>
                    <a:pt x="15544" y="17012"/>
                  </a:moveTo>
                  <a:lnTo>
                    <a:pt x="15544" y="17212"/>
                  </a:lnTo>
                  <a:lnTo>
                    <a:pt x="16545" y="17212"/>
                  </a:lnTo>
                  <a:lnTo>
                    <a:pt x="16545" y="17012"/>
                  </a:lnTo>
                  <a:close/>
                  <a:moveTo>
                    <a:pt x="16712" y="17012"/>
                  </a:moveTo>
                  <a:lnTo>
                    <a:pt x="16712" y="17212"/>
                  </a:lnTo>
                  <a:lnTo>
                    <a:pt x="17679" y="17212"/>
                  </a:lnTo>
                  <a:lnTo>
                    <a:pt x="17679" y="17012"/>
                  </a:lnTo>
                  <a:close/>
                  <a:moveTo>
                    <a:pt x="17746" y="17012"/>
                  </a:moveTo>
                  <a:lnTo>
                    <a:pt x="17746" y="17212"/>
                  </a:lnTo>
                  <a:lnTo>
                    <a:pt x="18713" y="17212"/>
                  </a:lnTo>
                  <a:lnTo>
                    <a:pt x="18713" y="17012"/>
                  </a:lnTo>
                  <a:close/>
                  <a:moveTo>
                    <a:pt x="18914" y="17012"/>
                  </a:moveTo>
                  <a:lnTo>
                    <a:pt x="18914" y="17212"/>
                  </a:lnTo>
                  <a:lnTo>
                    <a:pt x="19881" y="17212"/>
                  </a:lnTo>
                  <a:lnTo>
                    <a:pt x="19881" y="17012"/>
                  </a:lnTo>
                  <a:close/>
                  <a:moveTo>
                    <a:pt x="19948" y="17012"/>
                  </a:moveTo>
                  <a:lnTo>
                    <a:pt x="19948" y="17212"/>
                  </a:lnTo>
                  <a:lnTo>
                    <a:pt x="20882" y="17212"/>
                  </a:lnTo>
                  <a:lnTo>
                    <a:pt x="20882" y="17012"/>
                  </a:lnTo>
                  <a:close/>
                  <a:moveTo>
                    <a:pt x="21082" y="17012"/>
                  </a:moveTo>
                  <a:lnTo>
                    <a:pt x="21082" y="17212"/>
                  </a:lnTo>
                  <a:lnTo>
                    <a:pt x="21649" y="17212"/>
                  </a:lnTo>
                  <a:cubicBezTo>
                    <a:pt x="21649" y="17179"/>
                    <a:pt x="21615" y="17079"/>
                    <a:pt x="21615" y="17012"/>
                  </a:cubicBezTo>
                  <a:close/>
                  <a:moveTo>
                    <a:pt x="2502" y="17312"/>
                  </a:moveTo>
                  <a:cubicBezTo>
                    <a:pt x="2468" y="17379"/>
                    <a:pt x="2468" y="17479"/>
                    <a:pt x="2435" y="17546"/>
                  </a:cubicBezTo>
                  <a:lnTo>
                    <a:pt x="2435" y="18180"/>
                  </a:lnTo>
                  <a:lnTo>
                    <a:pt x="2502" y="18180"/>
                  </a:lnTo>
                  <a:lnTo>
                    <a:pt x="2502" y="17312"/>
                  </a:lnTo>
                  <a:close/>
                  <a:moveTo>
                    <a:pt x="3469" y="17212"/>
                  </a:moveTo>
                  <a:lnTo>
                    <a:pt x="3469" y="18180"/>
                  </a:lnTo>
                  <a:lnTo>
                    <a:pt x="3636" y="18180"/>
                  </a:lnTo>
                  <a:lnTo>
                    <a:pt x="3636" y="17212"/>
                  </a:lnTo>
                  <a:close/>
                  <a:moveTo>
                    <a:pt x="4637" y="17212"/>
                  </a:moveTo>
                  <a:lnTo>
                    <a:pt x="4637" y="18180"/>
                  </a:lnTo>
                  <a:lnTo>
                    <a:pt x="4670" y="18180"/>
                  </a:lnTo>
                  <a:lnTo>
                    <a:pt x="4670" y="17212"/>
                  </a:lnTo>
                  <a:close/>
                  <a:moveTo>
                    <a:pt x="5637" y="17212"/>
                  </a:moveTo>
                  <a:lnTo>
                    <a:pt x="5637" y="18180"/>
                  </a:lnTo>
                  <a:lnTo>
                    <a:pt x="5838" y="18180"/>
                  </a:lnTo>
                  <a:lnTo>
                    <a:pt x="5838" y="17212"/>
                  </a:lnTo>
                  <a:close/>
                  <a:moveTo>
                    <a:pt x="6805" y="17212"/>
                  </a:moveTo>
                  <a:lnTo>
                    <a:pt x="6805" y="18180"/>
                  </a:lnTo>
                  <a:lnTo>
                    <a:pt x="6838" y="18180"/>
                  </a:lnTo>
                  <a:lnTo>
                    <a:pt x="6838" y="17212"/>
                  </a:lnTo>
                  <a:close/>
                  <a:moveTo>
                    <a:pt x="7806" y="17212"/>
                  </a:moveTo>
                  <a:lnTo>
                    <a:pt x="7806" y="18180"/>
                  </a:lnTo>
                  <a:lnTo>
                    <a:pt x="8006" y="18180"/>
                  </a:lnTo>
                  <a:lnTo>
                    <a:pt x="8006" y="17212"/>
                  </a:lnTo>
                  <a:close/>
                  <a:moveTo>
                    <a:pt x="8973" y="17212"/>
                  </a:moveTo>
                  <a:lnTo>
                    <a:pt x="8973" y="18180"/>
                  </a:lnTo>
                  <a:lnTo>
                    <a:pt x="9006" y="18180"/>
                  </a:lnTo>
                  <a:lnTo>
                    <a:pt x="9006" y="17212"/>
                  </a:lnTo>
                  <a:close/>
                  <a:moveTo>
                    <a:pt x="10007" y="17212"/>
                  </a:moveTo>
                  <a:lnTo>
                    <a:pt x="10007" y="18180"/>
                  </a:lnTo>
                  <a:lnTo>
                    <a:pt x="10174" y="18180"/>
                  </a:lnTo>
                  <a:lnTo>
                    <a:pt x="10174" y="17212"/>
                  </a:lnTo>
                  <a:close/>
                  <a:moveTo>
                    <a:pt x="11141" y="17212"/>
                  </a:moveTo>
                  <a:lnTo>
                    <a:pt x="11141" y="18180"/>
                  </a:lnTo>
                  <a:lnTo>
                    <a:pt x="11208" y="18180"/>
                  </a:lnTo>
                  <a:lnTo>
                    <a:pt x="11208" y="17212"/>
                  </a:lnTo>
                  <a:close/>
                  <a:moveTo>
                    <a:pt x="12175" y="17212"/>
                  </a:moveTo>
                  <a:lnTo>
                    <a:pt x="12175" y="18180"/>
                  </a:lnTo>
                  <a:lnTo>
                    <a:pt x="12376" y="18180"/>
                  </a:lnTo>
                  <a:lnTo>
                    <a:pt x="12376" y="17212"/>
                  </a:lnTo>
                  <a:close/>
                  <a:moveTo>
                    <a:pt x="13343" y="17212"/>
                  </a:moveTo>
                  <a:lnTo>
                    <a:pt x="13343" y="18180"/>
                  </a:lnTo>
                  <a:lnTo>
                    <a:pt x="13376" y="18180"/>
                  </a:lnTo>
                  <a:lnTo>
                    <a:pt x="13376" y="17212"/>
                  </a:lnTo>
                  <a:close/>
                  <a:moveTo>
                    <a:pt x="14344" y="17212"/>
                  </a:moveTo>
                  <a:lnTo>
                    <a:pt x="14344" y="18180"/>
                  </a:lnTo>
                  <a:lnTo>
                    <a:pt x="14544" y="18180"/>
                  </a:lnTo>
                  <a:lnTo>
                    <a:pt x="14544" y="17212"/>
                  </a:lnTo>
                  <a:close/>
                  <a:moveTo>
                    <a:pt x="15511" y="17212"/>
                  </a:moveTo>
                  <a:lnTo>
                    <a:pt x="15511" y="18180"/>
                  </a:lnTo>
                  <a:lnTo>
                    <a:pt x="15544" y="18180"/>
                  </a:lnTo>
                  <a:lnTo>
                    <a:pt x="15544" y="17212"/>
                  </a:lnTo>
                  <a:close/>
                  <a:moveTo>
                    <a:pt x="16545" y="17212"/>
                  </a:moveTo>
                  <a:lnTo>
                    <a:pt x="16545" y="18180"/>
                  </a:lnTo>
                  <a:lnTo>
                    <a:pt x="16712" y="18180"/>
                  </a:lnTo>
                  <a:lnTo>
                    <a:pt x="16712" y="17212"/>
                  </a:lnTo>
                  <a:close/>
                  <a:moveTo>
                    <a:pt x="17679" y="17212"/>
                  </a:moveTo>
                  <a:lnTo>
                    <a:pt x="17679" y="18180"/>
                  </a:lnTo>
                  <a:lnTo>
                    <a:pt x="17746" y="18180"/>
                  </a:lnTo>
                  <a:lnTo>
                    <a:pt x="17746" y="17212"/>
                  </a:lnTo>
                  <a:close/>
                  <a:moveTo>
                    <a:pt x="18713" y="17212"/>
                  </a:moveTo>
                  <a:lnTo>
                    <a:pt x="18713" y="18180"/>
                  </a:lnTo>
                  <a:lnTo>
                    <a:pt x="18914" y="18180"/>
                  </a:lnTo>
                  <a:lnTo>
                    <a:pt x="18914" y="17212"/>
                  </a:lnTo>
                  <a:close/>
                  <a:moveTo>
                    <a:pt x="19881" y="17212"/>
                  </a:moveTo>
                  <a:lnTo>
                    <a:pt x="19881" y="18180"/>
                  </a:lnTo>
                  <a:lnTo>
                    <a:pt x="19948" y="18180"/>
                  </a:lnTo>
                  <a:lnTo>
                    <a:pt x="19948" y="17212"/>
                  </a:lnTo>
                  <a:close/>
                  <a:moveTo>
                    <a:pt x="20882" y="17212"/>
                  </a:moveTo>
                  <a:lnTo>
                    <a:pt x="20882" y="18180"/>
                  </a:lnTo>
                  <a:lnTo>
                    <a:pt x="21082" y="18180"/>
                  </a:lnTo>
                  <a:lnTo>
                    <a:pt x="21082" y="17212"/>
                  </a:lnTo>
                  <a:close/>
                  <a:moveTo>
                    <a:pt x="2302" y="18180"/>
                  </a:moveTo>
                  <a:lnTo>
                    <a:pt x="2302" y="18246"/>
                  </a:lnTo>
                  <a:lnTo>
                    <a:pt x="2435" y="18246"/>
                  </a:lnTo>
                  <a:lnTo>
                    <a:pt x="2435" y="18180"/>
                  </a:lnTo>
                  <a:close/>
                  <a:moveTo>
                    <a:pt x="2502" y="18180"/>
                  </a:moveTo>
                  <a:lnTo>
                    <a:pt x="2502" y="18246"/>
                  </a:lnTo>
                  <a:lnTo>
                    <a:pt x="3469" y="18246"/>
                  </a:lnTo>
                  <a:lnTo>
                    <a:pt x="3469" y="18180"/>
                  </a:lnTo>
                  <a:close/>
                  <a:moveTo>
                    <a:pt x="3636" y="18180"/>
                  </a:moveTo>
                  <a:lnTo>
                    <a:pt x="3636" y="18246"/>
                  </a:lnTo>
                  <a:lnTo>
                    <a:pt x="4637" y="18246"/>
                  </a:lnTo>
                  <a:lnTo>
                    <a:pt x="4637" y="18180"/>
                  </a:lnTo>
                  <a:close/>
                  <a:moveTo>
                    <a:pt x="4670" y="18180"/>
                  </a:moveTo>
                  <a:lnTo>
                    <a:pt x="4670" y="18246"/>
                  </a:lnTo>
                  <a:lnTo>
                    <a:pt x="5637" y="18246"/>
                  </a:lnTo>
                  <a:lnTo>
                    <a:pt x="5637" y="18180"/>
                  </a:lnTo>
                  <a:close/>
                  <a:moveTo>
                    <a:pt x="5838" y="18180"/>
                  </a:moveTo>
                  <a:lnTo>
                    <a:pt x="5838" y="18246"/>
                  </a:lnTo>
                  <a:lnTo>
                    <a:pt x="6805" y="18246"/>
                  </a:lnTo>
                  <a:lnTo>
                    <a:pt x="6805" y="18180"/>
                  </a:lnTo>
                  <a:close/>
                  <a:moveTo>
                    <a:pt x="6838" y="18180"/>
                  </a:moveTo>
                  <a:lnTo>
                    <a:pt x="6838" y="18246"/>
                  </a:lnTo>
                  <a:lnTo>
                    <a:pt x="7806" y="18246"/>
                  </a:lnTo>
                  <a:lnTo>
                    <a:pt x="7806" y="18180"/>
                  </a:lnTo>
                  <a:close/>
                  <a:moveTo>
                    <a:pt x="8006" y="18180"/>
                  </a:moveTo>
                  <a:lnTo>
                    <a:pt x="8006" y="18246"/>
                  </a:lnTo>
                  <a:lnTo>
                    <a:pt x="8973" y="18246"/>
                  </a:lnTo>
                  <a:lnTo>
                    <a:pt x="8973" y="18180"/>
                  </a:lnTo>
                  <a:close/>
                  <a:moveTo>
                    <a:pt x="9006" y="18180"/>
                  </a:moveTo>
                  <a:lnTo>
                    <a:pt x="9006" y="18246"/>
                  </a:lnTo>
                  <a:lnTo>
                    <a:pt x="10007" y="18246"/>
                  </a:lnTo>
                  <a:lnTo>
                    <a:pt x="10007" y="18180"/>
                  </a:lnTo>
                  <a:close/>
                  <a:moveTo>
                    <a:pt x="10174" y="18180"/>
                  </a:moveTo>
                  <a:lnTo>
                    <a:pt x="10174" y="18246"/>
                  </a:lnTo>
                  <a:lnTo>
                    <a:pt x="11141" y="18246"/>
                  </a:lnTo>
                  <a:lnTo>
                    <a:pt x="11141" y="18180"/>
                  </a:lnTo>
                  <a:close/>
                  <a:moveTo>
                    <a:pt x="11208" y="18180"/>
                  </a:moveTo>
                  <a:lnTo>
                    <a:pt x="11208" y="18246"/>
                  </a:lnTo>
                  <a:lnTo>
                    <a:pt x="12175" y="18246"/>
                  </a:lnTo>
                  <a:lnTo>
                    <a:pt x="12175" y="18180"/>
                  </a:lnTo>
                  <a:close/>
                  <a:moveTo>
                    <a:pt x="12376" y="18180"/>
                  </a:moveTo>
                  <a:lnTo>
                    <a:pt x="12376" y="18246"/>
                  </a:lnTo>
                  <a:lnTo>
                    <a:pt x="13343" y="18246"/>
                  </a:lnTo>
                  <a:lnTo>
                    <a:pt x="13343" y="18180"/>
                  </a:lnTo>
                  <a:close/>
                  <a:moveTo>
                    <a:pt x="13376" y="18180"/>
                  </a:moveTo>
                  <a:lnTo>
                    <a:pt x="13376" y="18246"/>
                  </a:lnTo>
                  <a:lnTo>
                    <a:pt x="14344" y="18246"/>
                  </a:lnTo>
                  <a:lnTo>
                    <a:pt x="14344" y="18180"/>
                  </a:lnTo>
                  <a:close/>
                  <a:moveTo>
                    <a:pt x="14544" y="18180"/>
                  </a:moveTo>
                  <a:lnTo>
                    <a:pt x="14544" y="18246"/>
                  </a:lnTo>
                  <a:lnTo>
                    <a:pt x="15511" y="18246"/>
                  </a:lnTo>
                  <a:lnTo>
                    <a:pt x="15511" y="18180"/>
                  </a:lnTo>
                  <a:close/>
                  <a:moveTo>
                    <a:pt x="15544" y="18180"/>
                  </a:moveTo>
                  <a:lnTo>
                    <a:pt x="15544" y="18246"/>
                  </a:lnTo>
                  <a:lnTo>
                    <a:pt x="16545" y="18246"/>
                  </a:lnTo>
                  <a:lnTo>
                    <a:pt x="16545" y="18180"/>
                  </a:lnTo>
                  <a:close/>
                  <a:moveTo>
                    <a:pt x="16712" y="18180"/>
                  </a:moveTo>
                  <a:lnTo>
                    <a:pt x="16712" y="18246"/>
                  </a:lnTo>
                  <a:lnTo>
                    <a:pt x="17679" y="18246"/>
                  </a:lnTo>
                  <a:lnTo>
                    <a:pt x="17679" y="18180"/>
                  </a:lnTo>
                  <a:close/>
                  <a:moveTo>
                    <a:pt x="17746" y="18180"/>
                  </a:moveTo>
                  <a:lnTo>
                    <a:pt x="17746" y="18246"/>
                  </a:lnTo>
                  <a:lnTo>
                    <a:pt x="18713" y="18246"/>
                  </a:lnTo>
                  <a:lnTo>
                    <a:pt x="18713" y="18180"/>
                  </a:lnTo>
                  <a:close/>
                  <a:moveTo>
                    <a:pt x="18914" y="18180"/>
                  </a:moveTo>
                  <a:lnTo>
                    <a:pt x="18914" y="18246"/>
                  </a:lnTo>
                  <a:lnTo>
                    <a:pt x="19881" y="18246"/>
                  </a:lnTo>
                  <a:lnTo>
                    <a:pt x="19881" y="18180"/>
                  </a:lnTo>
                  <a:close/>
                  <a:moveTo>
                    <a:pt x="19948" y="18180"/>
                  </a:moveTo>
                  <a:lnTo>
                    <a:pt x="19948" y="18246"/>
                  </a:lnTo>
                  <a:lnTo>
                    <a:pt x="20882" y="18246"/>
                  </a:lnTo>
                  <a:lnTo>
                    <a:pt x="20882" y="18180"/>
                  </a:lnTo>
                  <a:close/>
                  <a:moveTo>
                    <a:pt x="21082" y="18180"/>
                  </a:moveTo>
                  <a:lnTo>
                    <a:pt x="21082" y="18246"/>
                  </a:lnTo>
                  <a:lnTo>
                    <a:pt x="21982" y="18246"/>
                  </a:lnTo>
                  <a:cubicBezTo>
                    <a:pt x="21949" y="18213"/>
                    <a:pt x="21949" y="18213"/>
                    <a:pt x="21949" y="18180"/>
                  </a:cubicBezTo>
                  <a:close/>
                  <a:moveTo>
                    <a:pt x="2435" y="18246"/>
                  </a:moveTo>
                  <a:lnTo>
                    <a:pt x="2435" y="19214"/>
                  </a:lnTo>
                  <a:lnTo>
                    <a:pt x="2502" y="19214"/>
                  </a:lnTo>
                  <a:lnTo>
                    <a:pt x="2502" y="18246"/>
                  </a:lnTo>
                  <a:close/>
                  <a:moveTo>
                    <a:pt x="3469" y="18246"/>
                  </a:moveTo>
                  <a:lnTo>
                    <a:pt x="3469" y="19214"/>
                  </a:lnTo>
                  <a:lnTo>
                    <a:pt x="3636" y="19214"/>
                  </a:lnTo>
                  <a:lnTo>
                    <a:pt x="3636" y="18246"/>
                  </a:lnTo>
                  <a:close/>
                  <a:moveTo>
                    <a:pt x="4637" y="18246"/>
                  </a:moveTo>
                  <a:lnTo>
                    <a:pt x="4637" y="19214"/>
                  </a:lnTo>
                  <a:lnTo>
                    <a:pt x="4670" y="19214"/>
                  </a:lnTo>
                  <a:lnTo>
                    <a:pt x="4670" y="18246"/>
                  </a:lnTo>
                  <a:close/>
                  <a:moveTo>
                    <a:pt x="5637" y="18246"/>
                  </a:moveTo>
                  <a:lnTo>
                    <a:pt x="5637" y="19214"/>
                  </a:lnTo>
                  <a:lnTo>
                    <a:pt x="5838" y="19214"/>
                  </a:lnTo>
                  <a:lnTo>
                    <a:pt x="5838" y="18246"/>
                  </a:lnTo>
                  <a:close/>
                  <a:moveTo>
                    <a:pt x="6805" y="18246"/>
                  </a:moveTo>
                  <a:lnTo>
                    <a:pt x="6805" y="19214"/>
                  </a:lnTo>
                  <a:lnTo>
                    <a:pt x="6838" y="19214"/>
                  </a:lnTo>
                  <a:lnTo>
                    <a:pt x="6838" y="18246"/>
                  </a:lnTo>
                  <a:close/>
                  <a:moveTo>
                    <a:pt x="7806" y="18246"/>
                  </a:moveTo>
                  <a:lnTo>
                    <a:pt x="7806" y="19214"/>
                  </a:lnTo>
                  <a:lnTo>
                    <a:pt x="8006" y="19214"/>
                  </a:lnTo>
                  <a:lnTo>
                    <a:pt x="8006" y="18246"/>
                  </a:lnTo>
                  <a:close/>
                  <a:moveTo>
                    <a:pt x="8973" y="18246"/>
                  </a:moveTo>
                  <a:lnTo>
                    <a:pt x="8973" y="19214"/>
                  </a:lnTo>
                  <a:lnTo>
                    <a:pt x="9006" y="19214"/>
                  </a:lnTo>
                  <a:lnTo>
                    <a:pt x="9006" y="18246"/>
                  </a:lnTo>
                  <a:close/>
                  <a:moveTo>
                    <a:pt x="10007" y="18246"/>
                  </a:moveTo>
                  <a:lnTo>
                    <a:pt x="10007" y="19214"/>
                  </a:lnTo>
                  <a:lnTo>
                    <a:pt x="10174" y="19214"/>
                  </a:lnTo>
                  <a:lnTo>
                    <a:pt x="10174" y="18246"/>
                  </a:lnTo>
                  <a:close/>
                  <a:moveTo>
                    <a:pt x="11141" y="18246"/>
                  </a:moveTo>
                  <a:lnTo>
                    <a:pt x="11141" y="19214"/>
                  </a:lnTo>
                  <a:lnTo>
                    <a:pt x="11208" y="19214"/>
                  </a:lnTo>
                  <a:lnTo>
                    <a:pt x="11208" y="18246"/>
                  </a:lnTo>
                  <a:close/>
                  <a:moveTo>
                    <a:pt x="12175" y="18246"/>
                  </a:moveTo>
                  <a:lnTo>
                    <a:pt x="12175" y="19214"/>
                  </a:lnTo>
                  <a:lnTo>
                    <a:pt x="12376" y="19214"/>
                  </a:lnTo>
                  <a:lnTo>
                    <a:pt x="12376" y="18246"/>
                  </a:lnTo>
                  <a:close/>
                  <a:moveTo>
                    <a:pt x="13343" y="18246"/>
                  </a:moveTo>
                  <a:lnTo>
                    <a:pt x="13343" y="19214"/>
                  </a:lnTo>
                  <a:lnTo>
                    <a:pt x="13376" y="19214"/>
                  </a:lnTo>
                  <a:lnTo>
                    <a:pt x="13376" y="18246"/>
                  </a:lnTo>
                  <a:close/>
                  <a:moveTo>
                    <a:pt x="14344" y="18246"/>
                  </a:moveTo>
                  <a:lnTo>
                    <a:pt x="14344" y="19214"/>
                  </a:lnTo>
                  <a:lnTo>
                    <a:pt x="14544" y="19214"/>
                  </a:lnTo>
                  <a:lnTo>
                    <a:pt x="14544" y="18246"/>
                  </a:lnTo>
                  <a:close/>
                  <a:moveTo>
                    <a:pt x="15511" y="18246"/>
                  </a:moveTo>
                  <a:lnTo>
                    <a:pt x="15511" y="19214"/>
                  </a:lnTo>
                  <a:lnTo>
                    <a:pt x="15544" y="19214"/>
                  </a:lnTo>
                  <a:lnTo>
                    <a:pt x="15544" y="18246"/>
                  </a:lnTo>
                  <a:close/>
                  <a:moveTo>
                    <a:pt x="16545" y="18246"/>
                  </a:moveTo>
                  <a:lnTo>
                    <a:pt x="16545" y="19214"/>
                  </a:lnTo>
                  <a:lnTo>
                    <a:pt x="16712" y="19214"/>
                  </a:lnTo>
                  <a:lnTo>
                    <a:pt x="16712" y="18246"/>
                  </a:lnTo>
                  <a:close/>
                  <a:moveTo>
                    <a:pt x="17679" y="18246"/>
                  </a:moveTo>
                  <a:lnTo>
                    <a:pt x="17679" y="19214"/>
                  </a:lnTo>
                  <a:lnTo>
                    <a:pt x="17746" y="19214"/>
                  </a:lnTo>
                  <a:lnTo>
                    <a:pt x="17746" y="18246"/>
                  </a:lnTo>
                  <a:close/>
                  <a:moveTo>
                    <a:pt x="18713" y="18246"/>
                  </a:moveTo>
                  <a:lnTo>
                    <a:pt x="18713" y="19214"/>
                  </a:lnTo>
                  <a:lnTo>
                    <a:pt x="18914" y="19214"/>
                  </a:lnTo>
                  <a:lnTo>
                    <a:pt x="18914" y="18246"/>
                  </a:lnTo>
                  <a:close/>
                  <a:moveTo>
                    <a:pt x="19881" y="18246"/>
                  </a:moveTo>
                  <a:lnTo>
                    <a:pt x="19881" y="19214"/>
                  </a:lnTo>
                  <a:lnTo>
                    <a:pt x="19948" y="19214"/>
                  </a:lnTo>
                  <a:lnTo>
                    <a:pt x="19948" y="18246"/>
                  </a:lnTo>
                  <a:close/>
                  <a:moveTo>
                    <a:pt x="20882" y="18246"/>
                  </a:moveTo>
                  <a:lnTo>
                    <a:pt x="20882" y="19214"/>
                  </a:lnTo>
                  <a:lnTo>
                    <a:pt x="21082" y="19214"/>
                  </a:lnTo>
                  <a:lnTo>
                    <a:pt x="21082" y="18246"/>
                  </a:lnTo>
                  <a:close/>
                  <a:moveTo>
                    <a:pt x="22049" y="18480"/>
                  </a:moveTo>
                  <a:lnTo>
                    <a:pt x="22049" y="19214"/>
                  </a:lnTo>
                  <a:lnTo>
                    <a:pt x="22082" y="19214"/>
                  </a:lnTo>
                  <a:lnTo>
                    <a:pt x="22082" y="18647"/>
                  </a:lnTo>
                  <a:lnTo>
                    <a:pt x="22049" y="18480"/>
                  </a:lnTo>
                  <a:close/>
                  <a:moveTo>
                    <a:pt x="2102" y="19214"/>
                  </a:moveTo>
                  <a:lnTo>
                    <a:pt x="2068" y="19381"/>
                  </a:lnTo>
                  <a:lnTo>
                    <a:pt x="2435" y="19381"/>
                  </a:lnTo>
                  <a:lnTo>
                    <a:pt x="2435" y="19214"/>
                  </a:lnTo>
                  <a:close/>
                  <a:moveTo>
                    <a:pt x="2502" y="19214"/>
                  </a:moveTo>
                  <a:lnTo>
                    <a:pt x="2502" y="19381"/>
                  </a:lnTo>
                  <a:lnTo>
                    <a:pt x="3469" y="19381"/>
                  </a:lnTo>
                  <a:lnTo>
                    <a:pt x="3469" y="19214"/>
                  </a:lnTo>
                  <a:close/>
                  <a:moveTo>
                    <a:pt x="3636" y="19214"/>
                  </a:moveTo>
                  <a:lnTo>
                    <a:pt x="3636" y="19381"/>
                  </a:lnTo>
                  <a:lnTo>
                    <a:pt x="4637" y="19381"/>
                  </a:lnTo>
                  <a:lnTo>
                    <a:pt x="4637" y="19214"/>
                  </a:lnTo>
                  <a:close/>
                  <a:moveTo>
                    <a:pt x="4670" y="19214"/>
                  </a:moveTo>
                  <a:lnTo>
                    <a:pt x="4670" y="19381"/>
                  </a:lnTo>
                  <a:lnTo>
                    <a:pt x="5637" y="19381"/>
                  </a:lnTo>
                  <a:lnTo>
                    <a:pt x="5637" y="19214"/>
                  </a:lnTo>
                  <a:close/>
                  <a:moveTo>
                    <a:pt x="5838" y="19214"/>
                  </a:moveTo>
                  <a:lnTo>
                    <a:pt x="5838" y="19381"/>
                  </a:lnTo>
                  <a:lnTo>
                    <a:pt x="6805" y="19381"/>
                  </a:lnTo>
                  <a:lnTo>
                    <a:pt x="6805" y="19214"/>
                  </a:lnTo>
                  <a:close/>
                  <a:moveTo>
                    <a:pt x="6838" y="19214"/>
                  </a:moveTo>
                  <a:lnTo>
                    <a:pt x="6838" y="19381"/>
                  </a:lnTo>
                  <a:lnTo>
                    <a:pt x="7806" y="19381"/>
                  </a:lnTo>
                  <a:lnTo>
                    <a:pt x="7806" y="19214"/>
                  </a:lnTo>
                  <a:close/>
                  <a:moveTo>
                    <a:pt x="8006" y="19214"/>
                  </a:moveTo>
                  <a:lnTo>
                    <a:pt x="8006" y="19381"/>
                  </a:lnTo>
                  <a:lnTo>
                    <a:pt x="8973" y="19381"/>
                  </a:lnTo>
                  <a:lnTo>
                    <a:pt x="8973" y="19214"/>
                  </a:lnTo>
                  <a:close/>
                  <a:moveTo>
                    <a:pt x="9006" y="19214"/>
                  </a:moveTo>
                  <a:lnTo>
                    <a:pt x="9006" y="19381"/>
                  </a:lnTo>
                  <a:lnTo>
                    <a:pt x="10007" y="19381"/>
                  </a:lnTo>
                  <a:lnTo>
                    <a:pt x="10007" y="19214"/>
                  </a:lnTo>
                  <a:close/>
                  <a:moveTo>
                    <a:pt x="10174" y="19214"/>
                  </a:moveTo>
                  <a:lnTo>
                    <a:pt x="10174" y="19381"/>
                  </a:lnTo>
                  <a:lnTo>
                    <a:pt x="11141" y="19381"/>
                  </a:lnTo>
                  <a:lnTo>
                    <a:pt x="11141" y="19214"/>
                  </a:lnTo>
                  <a:close/>
                  <a:moveTo>
                    <a:pt x="11208" y="19214"/>
                  </a:moveTo>
                  <a:lnTo>
                    <a:pt x="11208" y="19381"/>
                  </a:lnTo>
                  <a:lnTo>
                    <a:pt x="12175" y="19381"/>
                  </a:lnTo>
                  <a:lnTo>
                    <a:pt x="12175" y="19214"/>
                  </a:lnTo>
                  <a:close/>
                  <a:moveTo>
                    <a:pt x="12376" y="19214"/>
                  </a:moveTo>
                  <a:lnTo>
                    <a:pt x="12376" y="19381"/>
                  </a:lnTo>
                  <a:lnTo>
                    <a:pt x="13343" y="19381"/>
                  </a:lnTo>
                  <a:lnTo>
                    <a:pt x="13343" y="19214"/>
                  </a:lnTo>
                  <a:close/>
                  <a:moveTo>
                    <a:pt x="13376" y="19214"/>
                  </a:moveTo>
                  <a:lnTo>
                    <a:pt x="13376" y="19381"/>
                  </a:lnTo>
                  <a:lnTo>
                    <a:pt x="14344" y="19381"/>
                  </a:lnTo>
                  <a:lnTo>
                    <a:pt x="14344" y="19214"/>
                  </a:lnTo>
                  <a:close/>
                  <a:moveTo>
                    <a:pt x="14544" y="19214"/>
                  </a:moveTo>
                  <a:lnTo>
                    <a:pt x="14544" y="19381"/>
                  </a:lnTo>
                  <a:lnTo>
                    <a:pt x="15511" y="19381"/>
                  </a:lnTo>
                  <a:lnTo>
                    <a:pt x="15511" y="19214"/>
                  </a:lnTo>
                  <a:close/>
                  <a:moveTo>
                    <a:pt x="15544" y="19214"/>
                  </a:moveTo>
                  <a:lnTo>
                    <a:pt x="15544" y="19381"/>
                  </a:lnTo>
                  <a:lnTo>
                    <a:pt x="16545" y="19381"/>
                  </a:lnTo>
                  <a:lnTo>
                    <a:pt x="16545" y="19214"/>
                  </a:lnTo>
                  <a:close/>
                  <a:moveTo>
                    <a:pt x="16712" y="19214"/>
                  </a:moveTo>
                  <a:lnTo>
                    <a:pt x="16712" y="19381"/>
                  </a:lnTo>
                  <a:lnTo>
                    <a:pt x="17679" y="19381"/>
                  </a:lnTo>
                  <a:lnTo>
                    <a:pt x="17679" y="19214"/>
                  </a:lnTo>
                  <a:close/>
                  <a:moveTo>
                    <a:pt x="17746" y="19214"/>
                  </a:moveTo>
                  <a:lnTo>
                    <a:pt x="17746" y="19381"/>
                  </a:lnTo>
                  <a:lnTo>
                    <a:pt x="18713" y="19381"/>
                  </a:lnTo>
                  <a:lnTo>
                    <a:pt x="18713" y="19214"/>
                  </a:lnTo>
                  <a:close/>
                  <a:moveTo>
                    <a:pt x="18914" y="19214"/>
                  </a:moveTo>
                  <a:lnTo>
                    <a:pt x="18914" y="19381"/>
                  </a:lnTo>
                  <a:lnTo>
                    <a:pt x="19881" y="19381"/>
                  </a:lnTo>
                  <a:lnTo>
                    <a:pt x="19881" y="19214"/>
                  </a:lnTo>
                  <a:close/>
                  <a:moveTo>
                    <a:pt x="19948" y="19214"/>
                  </a:moveTo>
                  <a:lnTo>
                    <a:pt x="19948" y="19381"/>
                  </a:lnTo>
                  <a:lnTo>
                    <a:pt x="20882" y="19381"/>
                  </a:lnTo>
                  <a:lnTo>
                    <a:pt x="20882" y="19214"/>
                  </a:lnTo>
                  <a:close/>
                  <a:moveTo>
                    <a:pt x="21082" y="19214"/>
                  </a:moveTo>
                  <a:lnTo>
                    <a:pt x="21082" y="19381"/>
                  </a:lnTo>
                  <a:lnTo>
                    <a:pt x="22049" y="19381"/>
                  </a:lnTo>
                  <a:lnTo>
                    <a:pt x="22049" y="19214"/>
                  </a:lnTo>
                  <a:close/>
                  <a:moveTo>
                    <a:pt x="22082" y="19214"/>
                  </a:moveTo>
                  <a:lnTo>
                    <a:pt x="22082" y="19381"/>
                  </a:lnTo>
                  <a:lnTo>
                    <a:pt x="22316" y="19381"/>
                  </a:lnTo>
                  <a:cubicBezTo>
                    <a:pt x="22316" y="19347"/>
                    <a:pt x="22316" y="19281"/>
                    <a:pt x="22283" y="19214"/>
                  </a:cubicBezTo>
                  <a:close/>
                  <a:moveTo>
                    <a:pt x="2435" y="19381"/>
                  </a:moveTo>
                  <a:lnTo>
                    <a:pt x="2435" y="20348"/>
                  </a:lnTo>
                  <a:lnTo>
                    <a:pt x="2502" y="20348"/>
                  </a:lnTo>
                  <a:lnTo>
                    <a:pt x="2502" y="19381"/>
                  </a:lnTo>
                  <a:close/>
                  <a:moveTo>
                    <a:pt x="3469" y="19381"/>
                  </a:moveTo>
                  <a:lnTo>
                    <a:pt x="3469" y="20348"/>
                  </a:lnTo>
                  <a:lnTo>
                    <a:pt x="3636" y="20348"/>
                  </a:lnTo>
                  <a:lnTo>
                    <a:pt x="3636" y="19381"/>
                  </a:lnTo>
                  <a:close/>
                  <a:moveTo>
                    <a:pt x="4637" y="19381"/>
                  </a:moveTo>
                  <a:lnTo>
                    <a:pt x="4637" y="20348"/>
                  </a:lnTo>
                  <a:lnTo>
                    <a:pt x="4670" y="20348"/>
                  </a:lnTo>
                  <a:lnTo>
                    <a:pt x="4670" y="19381"/>
                  </a:lnTo>
                  <a:close/>
                  <a:moveTo>
                    <a:pt x="5637" y="19381"/>
                  </a:moveTo>
                  <a:lnTo>
                    <a:pt x="5637" y="20348"/>
                  </a:lnTo>
                  <a:lnTo>
                    <a:pt x="5838" y="20348"/>
                  </a:lnTo>
                  <a:lnTo>
                    <a:pt x="5838" y="19381"/>
                  </a:lnTo>
                  <a:close/>
                  <a:moveTo>
                    <a:pt x="6805" y="19381"/>
                  </a:moveTo>
                  <a:lnTo>
                    <a:pt x="6805" y="20348"/>
                  </a:lnTo>
                  <a:lnTo>
                    <a:pt x="6838" y="20348"/>
                  </a:lnTo>
                  <a:lnTo>
                    <a:pt x="6838" y="19381"/>
                  </a:lnTo>
                  <a:close/>
                  <a:moveTo>
                    <a:pt x="7806" y="19381"/>
                  </a:moveTo>
                  <a:lnTo>
                    <a:pt x="7806" y="20348"/>
                  </a:lnTo>
                  <a:lnTo>
                    <a:pt x="8006" y="20348"/>
                  </a:lnTo>
                  <a:lnTo>
                    <a:pt x="8006" y="19381"/>
                  </a:lnTo>
                  <a:close/>
                  <a:moveTo>
                    <a:pt x="8973" y="19381"/>
                  </a:moveTo>
                  <a:lnTo>
                    <a:pt x="8973" y="20348"/>
                  </a:lnTo>
                  <a:lnTo>
                    <a:pt x="9006" y="20348"/>
                  </a:lnTo>
                  <a:lnTo>
                    <a:pt x="9006" y="19381"/>
                  </a:lnTo>
                  <a:close/>
                  <a:moveTo>
                    <a:pt x="10007" y="19381"/>
                  </a:moveTo>
                  <a:lnTo>
                    <a:pt x="10007" y="20348"/>
                  </a:lnTo>
                  <a:lnTo>
                    <a:pt x="10174" y="20348"/>
                  </a:lnTo>
                  <a:lnTo>
                    <a:pt x="10174" y="19381"/>
                  </a:lnTo>
                  <a:close/>
                  <a:moveTo>
                    <a:pt x="11141" y="19381"/>
                  </a:moveTo>
                  <a:lnTo>
                    <a:pt x="11141" y="20348"/>
                  </a:lnTo>
                  <a:lnTo>
                    <a:pt x="11208" y="20348"/>
                  </a:lnTo>
                  <a:lnTo>
                    <a:pt x="11208" y="19381"/>
                  </a:lnTo>
                  <a:close/>
                  <a:moveTo>
                    <a:pt x="12175" y="19381"/>
                  </a:moveTo>
                  <a:lnTo>
                    <a:pt x="12175" y="20348"/>
                  </a:lnTo>
                  <a:lnTo>
                    <a:pt x="12376" y="20348"/>
                  </a:lnTo>
                  <a:lnTo>
                    <a:pt x="12376" y="19381"/>
                  </a:lnTo>
                  <a:close/>
                  <a:moveTo>
                    <a:pt x="13343" y="19381"/>
                  </a:moveTo>
                  <a:lnTo>
                    <a:pt x="13343" y="20348"/>
                  </a:lnTo>
                  <a:lnTo>
                    <a:pt x="13376" y="20348"/>
                  </a:lnTo>
                  <a:lnTo>
                    <a:pt x="13376" y="19381"/>
                  </a:lnTo>
                  <a:close/>
                  <a:moveTo>
                    <a:pt x="14344" y="19381"/>
                  </a:moveTo>
                  <a:lnTo>
                    <a:pt x="14344" y="20348"/>
                  </a:lnTo>
                  <a:lnTo>
                    <a:pt x="14544" y="20348"/>
                  </a:lnTo>
                  <a:lnTo>
                    <a:pt x="14544" y="19381"/>
                  </a:lnTo>
                  <a:close/>
                  <a:moveTo>
                    <a:pt x="15511" y="19381"/>
                  </a:moveTo>
                  <a:lnTo>
                    <a:pt x="15511" y="20348"/>
                  </a:lnTo>
                  <a:lnTo>
                    <a:pt x="15544" y="20348"/>
                  </a:lnTo>
                  <a:lnTo>
                    <a:pt x="15544" y="19381"/>
                  </a:lnTo>
                  <a:close/>
                  <a:moveTo>
                    <a:pt x="16545" y="19381"/>
                  </a:moveTo>
                  <a:lnTo>
                    <a:pt x="16545" y="20348"/>
                  </a:lnTo>
                  <a:lnTo>
                    <a:pt x="16712" y="20348"/>
                  </a:lnTo>
                  <a:lnTo>
                    <a:pt x="16712" y="19381"/>
                  </a:lnTo>
                  <a:close/>
                  <a:moveTo>
                    <a:pt x="17679" y="19381"/>
                  </a:moveTo>
                  <a:lnTo>
                    <a:pt x="17679" y="20348"/>
                  </a:lnTo>
                  <a:lnTo>
                    <a:pt x="17746" y="20348"/>
                  </a:lnTo>
                  <a:lnTo>
                    <a:pt x="17746" y="19381"/>
                  </a:lnTo>
                  <a:close/>
                  <a:moveTo>
                    <a:pt x="18713" y="19381"/>
                  </a:moveTo>
                  <a:lnTo>
                    <a:pt x="18713" y="20348"/>
                  </a:lnTo>
                  <a:lnTo>
                    <a:pt x="18914" y="20348"/>
                  </a:lnTo>
                  <a:lnTo>
                    <a:pt x="18914" y="19381"/>
                  </a:lnTo>
                  <a:close/>
                  <a:moveTo>
                    <a:pt x="19881" y="19381"/>
                  </a:moveTo>
                  <a:lnTo>
                    <a:pt x="19881" y="20348"/>
                  </a:lnTo>
                  <a:lnTo>
                    <a:pt x="19948" y="20348"/>
                  </a:lnTo>
                  <a:lnTo>
                    <a:pt x="19948" y="19381"/>
                  </a:lnTo>
                  <a:close/>
                  <a:moveTo>
                    <a:pt x="20882" y="19381"/>
                  </a:moveTo>
                  <a:lnTo>
                    <a:pt x="20882" y="20348"/>
                  </a:lnTo>
                  <a:lnTo>
                    <a:pt x="21082" y="20348"/>
                  </a:lnTo>
                  <a:lnTo>
                    <a:pt x="21082" y="19381"/>
                  </a:lnTo>
                  <a:close/>
                  <a:moveTo>
                    <a:pt x="22049" y="19381"/>
                  </a:moveTo>
                  <a:lnTo>
                    <a:pt x="22049" y="20348"/>
                  </a:lnTo>
                  <a:lnTo>
                    <a:pt x="22082" y="20348"/>
                  </a:lnTo>
                  <a:lnTo>
                    <a:pt x="22082" y="19381"/>
                  </a:lnTo>
                  <a:close/>
                  <a:moveTo>
                    <a:pt x="1868" y="20348"/>
                  </a:moveTo>
                  <a:lnTo>
                    <a:pt x="1868" y="20415"/>
                  </a:lnTo>
                  <a:lnTo>
                    <a:pt x="2435" y="20415"/>
                  </a:lnTo>
                  <a:lnTo>
                    <a:pt x="2435" y="20348"/>
                  </a:lnTo>
                  <a:close/>
                  <a:moveTo>
                    <a:pt x="2502" y="20348"/>
                  </a:moveTo>
                  <a:lnTo>
                    <a:pt x="2502" y="20415"/>
                  </a:lnTo>
                  <a:lnTo>
                    <a:pt x="3469" y="20415"/>
                  </a:lnTo>
                  <a:lnTo>
                    <a:pt x="3469" y="20348"/>
                  </a:lnTo>
                  <a:close/>
                  <a:moveTo>
                    <a:pt x="3636" y="20348"/>
                  </a:moveTo>
                  <a:lnTo>
                    <a:pt x="3636" y="20415"/>
                  </a:lnTo>
                  <a:lnTo>
                    <a:pt x="4637" y="20415"/>
                  </a:lnTo>
                  <a:lnTo>
                    <a:pt x="4637" y="20348"/>
                  </a:lnTo>
                  <a:close/>
                  <a:moveTo>
                    <a:pt x="4670" y="20348"/>
                  </a:moveTo>
                  <a:lnTo>
                    <a:pt x="4670" y="20415"/>
                  </a:lnTo>
                  <a:lnTo>
                    <a:pt x="5637" y="20415"/>
                  </a:lnTo>
                  <a:lnTo>
                    <a:pt x="5637" y="20348"/>
                  </a:lnTo>
                  <a:close/>
                  <a:moveTo>
                    <a:pt x="5838" y="20348"/>
                  </a:moveTo>
                  <a:lnTo>
                    <a:pt x="5838" y="20415"/>
                  </a:lnTo>
                  <a:lnTo>
                    <a:pt x="6805" y="20415"/>
                  </a:lnTo>
                  <a:lnTo>
                    <a:pt x="6805" y="20348"/>
                  </a:lnTo>
                  <a:close/>
                  <a:moveTo>
                    <a:pt x="6838" y="20348"/>
                  </a:moveTo>
                  <a:lnTo>
                    <a:pt x="6838" y="20415"/>
                  </a:lnTo>
                  <a:lnTo>
                    <a:pt x="7806" y="20415"/>
                  </a:lnTo>
                  <a:lnTo>
                    <a:pt x="7806" y="20348"/>
                  </a:lnTo>
                  <a:close/>
                  <a:moveTo>
                    <a:pt x="8006" y="20348"/>
                  </a:moveTo>
                  <a:lnTo>
                    <a:pt x="8006" y="20415"/>
                  </a:lnTo>
                  <a:lnTo>
                    <a:pt x="8973" y="20415"/>
                  </a:lnTo>
                  <a:lnTo>
                    <a:pt x="8973" y="20348"/>
                  </a:lnTo>
                  <a:close/>
                  <a:moveTo>
                    <a:pt x="9006" y="20348"/>
                  </a:moveTo>
                  <a:lnTo>
                    <a:pt x="9006" y="20415"/>
                  </a:lnTo>
                  <a:lnTo>
                    <a:pt x="10007" y="20415"/>
                  </a:lnTo>
                  <a:lnTo>
                    <a:pt x="10007" y="20348"/>
                  </a:lnTo>
                  <a:close/>
                  <a:moveTo>
                    <a:pt x="10174" y="20348"/>
                  </a:moveTo>
                  <a:lnTo>
                    <a:pt x="10174" y="20415"/>
                  </a:lnTo>
                  <a:lnTo>
                    <a:pt x="11141" y="20415"/>
                  </a:lnTo>
                  <a:lnTo>
                    <a:pt x="11141" y="20348"/>
                  </a:lnTo>
                  <a:close/>
                  <a:moveTo>
                    <a:pt x="11208" y="20348"/>
                  </a:moveTo>
                  <a:lnTo>
                    <a:pt x="11208" y="20415"/>
                  </a:lnTo>
                  <a:lnTo>
                    <a:pt x="12175" y="20415"/>
                  </a:lnTo>
                  <a:lnTo>
                    <a:pt x="12175" y="20348"/>
                  </a:lnTo>
                  <a:close/>
                  <a:moveTo>
                    <a:pt x="12376" y="20348"/>
                  </a:moveTo>
                  <a:lnTo>
                    <a:pt x="12376" y="20415"/>
                  </a:lnTo>
                  <a:lnTo>
                    <a:pt x="13343" y="20415"/>
                  </a:lnTo>
                  <a:lnTo>
                    <a:pt x="13343" y="20348"/>
                  </a:lnTo>
                  <a:close/>
                  <a:moveTo>
                    <a:pt x="13376" y="20348"/>
                  </a:moveTo>
                  <a:lnTo>
                    <a:pt x="13376" y="20415"/>
                  </a:lnTo>
                  <a:lnTo>
                    <a:pt x="14344" y="20415"/>
                  </a:lnTo>
                  <a:lnTo>
                    <a:pt x="14344" y="20348"/>
                  </a:lnTo>
                  <a:close/>
                  <a:moveTo>
                    <a:pt x="14544" y="20348"/>
                  </a:moveTo>
                  <a:lnTo>
                    <a:pt x="14544" y="20415"/>
                  </a:lnTo>
                  <a:lnTo>
                    <a:pt x="15511" y="20415"/>
                  </a:lnTo>
                  <a:lnTo>
                    <a:pt x="15511" y="20348"/>
                  </a:lnTo>
                  <a:close/>
                  <a:moveTo>
                    <a:pt x="15544" y="20348"/>
                  </a:moveTo>
                  <a:lnTo>
                    <a:pt x="15544" y="20415"/>
                  </a:lnTo>
                  <a:lnTo>
                    <a:pt x="16545" y="20415"/>
                  </a:lnTo>
                  <a:lnTo>
                    <a:pt x="16545" y="20348"/>
                  </a:lnTo>
                  <a:close/>
                  <a:moveTo>
                    <a:pt x="16712" y="20348"/>
                  </a:moveTo>
                  <a:lnTo>
                    <a:pt x="16712" y="20415"/>
                  </a:lnTo>
                  <a:lnTo>
                    <a:pt x="17679" y="20415"/>
                  </a:lnTo>
                  <a:lnTo>
                    <a:pt x="17679" y="20348"/>
                  </a:lnTo>
                  <a:close/>
                  <a:moveTo>
                    <a:pt x="17746" y="20348"/>
                  </a:moveTo>
                  <a:lnTo>
                    <a:pt x="17746" y="20415"/>
                  </a:lnTo>
                  <a:lnTo>
                    <a:pt x="18713" y="20415"/>
                  </a:lnTo>
                  <a:lnTo>
                    <a:pt x="18713" y="20348"/>
                  </a:lnTo>
                  <a:close/>
                  <a:moveTo>
                    <a:pt x="18914" y="20348"/>
                  </a:moveTo>
                  <a:lnTo>
                    <a:pt x="18914" y="20415"/>
                  </a:lnTo>
                  <a:lnTo>
                    <a:pt x="19881" y="20415"/>
                  </a:lnTo>
                  <a:lnTo>
                    <a:pt x="19881" y="20348"/>
                  </a:lnTo>
                  <a:close/>
                  <a:moveTo>
                    <a:pt x="19948" y="20348"/>
                  </a:moveTo>
                  <a:lnTo>
                    <a:pt x="19948" y="20415"/>
                  </a:lnTo>
                  <a:lnTo>
                    <a:pt x="20882" y="20415"/>
                  </a:lnTo>
                  <a:lnTo>
                    <a:pt x="20882" y="20348"/>
                  </a:lnTo>
                  <a:close/>
                  <a:moveTo>
                    <a:pt x="21082" y="20348"/>
                  </a:moveTo>
                  <a:lnTo>
                    <a:pt x="21082" y="20415"/>
                  </a:lnTo>
                  <a:lnTo>
                    <a:pt x="22049" y="20415"/>
                  </a:lnTo>
                  <a:lnTo>
                    <a:pt x="22049" y="20348"/>
                  </a:lnTo>
                  <a:close/>
                  <a:moveTo>
                    <a:pt x="22082" y="20348"/>
                  </a:moveTo>
                  <a:lnTo>
                    <a:pt x="22082" y="20415"/>
                  </a:lnTo>
                  <a:lnTo>
                    <a:pt x="22650" y="20415"/>
                  </a:lnTo>
                  <a:lnTo>
                    <a:pt x="22616" y="20348"/>
                  </a:lnTo>
                  <a:close/>
                  <a:moveTo>
                    <a:pt x="2435" y="20415"/>
                  </a:moveTo>
                  <a:lnTo>
                    <a:pt x="2435" y="21382"/>
                  </a:lnTo>
                  <a:lnTo>
                    <a:pt x="2502" y="21382"/>
                  </a:lnTo>
                  <a:lnTo>
                    <a:pt x="2502" y="20415"/>
                  </a:lnTo>
                  <a:close/>
                  <a:moveTo>
                    <a:pt x="3469" y="20415"/>
                  </a:moveTo>
                  <a:lnTo>
                    <a:pt x="3469" y="21382"/>
                  </a:lnTo>
                  <a:lnTo>
                    <a:pt x="3636" y="21382"/>
                  </a:lnTo>
                  <a:lnTo>
                    <a:pt x="3636" y="20415"/>
                  </a:lnTo>
                  <a:close/>
                  <a:moveTo>
                    <a:pt x="4637" y="20415"/>
                  </a:moveTo>
                  <a:lnTo>
                    <a:pt x="4637" y="21382"/>
                  </a:lnTo>
                  <a:lnTo>
                    <a:pt x="4670" y="21382"/>
                  </a:lnTo>
                  <a:lnTo>
                    <a:pt x="4670" y="20415"/>
                  </a:lnTo>
                  <a:close/>
                  <a:moveTo>
                    <a:pt x="5637" y="20415"/>
                  </a:moveTo>
                  <a:lnTo>
                    <a:pt x="5637" y="21382"/>
                  </a:lnTo>
                  <a:lnTo>
                    <a:pt x="5838" y="21382"/>
                  </a:lnTo>
                  <a:lnTo>
                    <a:pt x="5838" y="20415"/>
                  </a:lnTo>
                  <a:close/>
                  <a:moveTo>
                    <a:pt x="6805" y="20415"/>
                  </a:moveTo>
                  <a:lnTo>
                    <a:pt x="6805" y="21382"/>
                  </a:lnTo>
                  <a:lnTo>
                    <a:pt x="6838" y="21382"/>
                  </a:lnTo>
                  <a:lnTo>
                    <a:pt x="6838" y="20415"/>
                  </a:lnTo>
                  <a:close/>
                  <a:moveTo>
                    <a:pt x="7806" y="20415"/>
                  </a:moveTo>
                  <a:lnTo>
                    <a:pt x="7806" y="21382"/>
                  </a:lnTo>
                  <a:lnTo>
                    <a:pt x="8006" y="21382"/>
                  </a:lnTo>
                  <a:lnTo>
                    <a:pt x="8006" y="20415"/>
                  </a:lnTo>
                  <a:close/>
                  <a:moveTo>
                    <a:pt x="8973" y="20415"/>
                  </a:moveTo>
                  <a:lnTo>
                    <a:pt x="8973" y="21382"/>
                  </a:lnTo>
                  <a:lnTo>
                    <a:pt x="9006" y="21382"/>
                  </a:lnTo>
                  <a:lnTo>
                    <a:pt x="9006" y="20415"/>
                  </a:lnTo>
                  <a:close/>
                  <a:moveTo>
                    <a:pt x="10007" y="20415"/>
                  </a:moveTo>
                  <a:lnTo>
                    <a:pt x="10007" y="21382"/>
                  </a:lnTo>
                  <a:lnTo>
                    <a:pt x="10174" y="21382"/>
                  </a:lnTo>
                  <a:lnTo>
                    <a:pt x="10174" y="20415"/>
                  </a:lnTo>
                  <a:close/>
                  <a:moveTo>
                    <a:pt x="11141" y="20415"/>
                  </a:moveTo>
                  <a:lnTo>
                    <a:pt x="11141" y="21382"/>
                  </a:lnTo>
                  <a:lnTo>
                    <a:pt x="11208" y="21382"/>
                  </a:lnTo>
                  <a:lnTo>
                    <a:pt x="11208" y="20415"/>
                  </a:lnTo>
                  <a:close/>
                  <a:moveTo>
                    <a:pt x="12175" y="20415"/>
                  </a:moveTo>
                  <a:lnTo>
                    <a:pt x="12175" y="21382"/>
                  </a:lnTo>
                  <a:lnTo>
                    <a:pt x="12376" y="21382"/>
                  </a:lnTo>
                  <a:lnTo>
                    <a:pt x="12376" y="20415"/>
                  </a:lnTo>
                  <a:close/>
                  <a:moveTo>
                    <a:pt x="13343" y="20415"/>
                  </a:moveTo>
                  <a:lnTo>
                    <a:pt x="13343" y="21382"/>
                  </a:lnTo>
                  <a:lnTo>
                    <a:pt x="13376" y="21382"/>
                  </a:lnTo>
                  <a:lnTo>
                    <a:pt x="13376" y="20415"/>
                  </a:lnTo>
                  <a:close/>
                  <a:moveTo>
                    <a:pt x="14344" y="20415"/>
                  </a:moveTo>
                  <a:lnTo>
                    <a:pt x="14344" y="21382"/>
                  </a:lnTo>
                  <a:lnTo>
                    <a:pt x="14544" y="21382"/>
                  </a:lnTo>
                  <a:lnTo>
                    <a:pt x="14544" y="20415"/>
                  </a:lnTo>
                  <a:close/>
                  <a:moveTo>
                    <a:pt x="15511" y="20415"/>
                  </a:moveTo>
                  <a:lnTo>
                    <a:pt x="15511" y="21382"/>
                  </a:lnTo>
                  <a:lnTo>
                    <a:pt x="15544" y="21382"/>
                  </a:lnTo>
                  <a:lnTo>
                    <a:pt x="15544" y="20415"/>
                  </a:lnTo>
                  <a:close/>
                  <a:moveTo>
                    <a:pt x="16545" y="20415"/>
                  </a:moveTo>
                  <a:lnTo>
                    <a:pt x="16545" y="21382"/>
                  </a:lnTo>
                  <a:lnTo>
                    <a:pt x="16712" y="21382"/>
                  </a:lnTo>
                  <a:lnTo>
                    <a:pt x="16712" y="20415"/>
                  </a:lnTo>
                  <a:close/>
                  <a:moveTo>
                    <a:pt x="17679" y="20415"/>
                  </a:moveTo>
                  <a:lnTo>
                    <a:pt x="17679" y="21382"/>
                  </a:lnTo>
                  <a:lnTo>
                    <a:pt x="17746" y="21382"/>
                  </a:lnTo>
                  <a:lnTo>
                    <a:pt x="17746" y="20415"/>
                  </a:lnTo>
                  <a:close/>
                  <a:moveTo>
                    <a:pt x="18713" y="20415"/>
                  </a:moveTo>
                  <a:lnTo>
                    <a:pt x="18713" y="21382"/>
                  </a:lnTo>
                  <a:lnTo>
                    <a:pt x="18914" y="21382"/>
                  </a:lnTo>
                  <a:lnTo>
                    <a:pt x="18914" y="20415"/>
                  </a:lnTo>
                  <a:close/>
                  <a:moveTo>
                    <a:pt x="19881" y="20415"/>
                  </a:moveTo>
                  <a:lnTo>
                    <a:pt x="19881" y="21382"/>
                  </a:lnTo>
                  <a:lnTo>
                    <a:pt x="19948" y="21382"/>
                  </a:lnTo>
                  <a:lnTo>
                    <a:pt x="19948" y="20415"/>
                  </a:lnTo>
                  <a:close/>
                  <a:moveTo>
                    <a:pt x="20882" y="20415"/>
                  </a:moveTo>
                  <a:lnTo>
                    <a:pt x="20882" y="21382"/>
                  </a:lnTo>
                  <a:lnTo>
                    <a:pt x="21082" y="21382"/>
                  </a:lnTo>
                  <a:lnTo>
                    <a:pt x="21082" y="20415"/>
                  </a:lnTo>
                  <a:close/>
                  <a:moveTo>
                    <a:pt x="22049" y="20415"/>
                  </a:moveTo>
                  <a:lnTo>
                    <a:pt x="22049" y="21382"/>
                  </a:lnTo>
                  <a:lnTo>
                    <a:pt x="22082" y="21382"/>
                  </a:lnTo>
                  <a:lnTo>
                    <a:pt x="22082" y="20415"/>
                  </a:lnTo>
                  <a:close/>
                  <a:moveTo>
                    <a:pt x="1701" y="21382"/>
                  </a:moveTo>
                  <a:cubicBezTo>
                    <a:pt x="1701" y="21449"/>
                    <a:pt x="1668" y="21515"/>
                    <a:pt x="1668" y="21582"/>
                  </a:cubicBezTo>
                  <a:lnTo>
                    <a:pt x="2435" y="21582"/>
                  </a:lnTo>
                  <a:lnTo>
                    <a:pt x="2435" y="21382"/>
                  </a:lnTo>
                  <a:close/>
                  <a:moveTo>
                    <a:pt x="2502" y="21382"/>
                  </a:moveTo>
                  <a:lnTo>
                    <a:pt x="2502" y="21582"/>
                  </a:lnTo>
                  <a:lnTo>
                    <a:pt x="3469" y="21582"/>
                  </a:lnTo>
                  <a:lnTo>
                    <a:pt x="3469" y="21382"/>
                  </a:lnTo>
                  <a:close/>
                  <a:moveTo>
                    <a:pt x="3636" y="21382"/>
                  </a:moveTo>
                  <a:lnTo>
                    <a:pt x="3636" y="21582"/>
                  </a:lnTo>
                  <a:lnTo>
                    <a:pt x="4637" y="21582"/>
                  </a:lnTo>
                  <a:lnTo>
                    <a:pt x="4637" y="21382"/>
                  </a:lnTo>
                  <a:close/>
                  <a:moveTo>
                    <a:pt x="4670" y="21382"/>
                  </a:moveTo>
                  <a:lnTo>
                    <a:pt x="4670" y="21582"/>
                  </a:lnTo>
                  <a:lnTo>
                    <a:pt x="5637" y="21582"/>
                  </a:lnTo>
                  <a:lnTo>
                    <a:pt x="5637" y="21382"/>
                  </a:lnTo>
                  <a:close/>
                  <a:moveTo>
                    <a:pt x="5838" y="21382"/>
                  </a:moveTo>
                  <a:lnTo>
                    <a:pt x="5838" y="21582"/>
                  </a:lnTo>
                  <a:lnTo>
                    <a:pt x="6805" y="21582"/>
                  </a:lnTo>
                  <a:lnTo>
                    <a:pt x="6805" y="21382"/>
                  </a:lnTo>
                  <a:close/>
                  <a:moveTo>
                    <a:pt x="6838" y="21382"/>
                  </a:moveTo>
                  <a:lnTo>
                    <a:pt x="6838" y="21582"/>
                  </a:lnTo>
                  <a:lnTo>
                    <a:pt x="7806" y="21582"/>
                  </a:lnTo>
                  <a:lnTo>
                    <a:pt x="7806" y="21382"/>
                  </a:lnTo>
                  <a:close/>
                  <a:moveTo>
                    <a:pt x="8006" y="21382"/>
                  </a:moveTo>
                  <a:lnTo>
                    <a:pt x="8006" y="21582"/>
                  </a:lnTo>
                  <a:lnTo>
                    <a:pt x="8973" y="21582"/>
                  </a:lnTo>
                  <a:lnTo>
                    <a:pt x="8973" y="21382"/>
                  </a:lnTo>
                  <a:close/>
                  <a:moveTo>
                    <a:pt x="9006" y="21382"/>
                  </a:moveTo>
                  <a:lnTo>
                    <a:pt x="9006" y="21582"/>
                  </a:lnTo>
                  <a:lnTo>
                    <a:pt x="10007" y="21582"/>
                  </a:lnTo>
                  <a:lnTo>
                    <a:pt x="10007" y="21382"/>
                  </a:lnTo>
                  <a:close/>
                  <a:moveTo>
                    <a:pt x="10174" y="21382"/>
                  </a:moveTo>
                  <a:lnTo>
                    <a:pt x="10174" y="21582"/>
                  </a:lnTo>
                  <a:lnTo>
                    <a:pt x="11141" y="21582"/>
                  </a:lnTo>
                  <a:lnTo>
                    <a:pt x="11141" y="21382"/>
                  </a:lnTo>
                  <a:close/>
                  <a:moveTo>
                    <a:pt x="11208" y="21382"/>
                  </a:moveTo>
                  <a:lnTo>
                    <a:pt x="11208" y="21582"/>
                  </a:lnTo>
                  <a:lnTo>
                    <a:pt x="12175" y="21582"/>
                  </a:lnTo>
                  <a:lnTo>
                    <a:pt x="12175" y="21382"/>
                  </a:lnTo>
                  <a:close/>
                  <a:moveTo>
                    <a:pt x="12376" y="21382"/>
                  </a:moveTo>
                  <a:lnTo>
                    <a:pt x="12376" y="21582"/>
                  </a:lnTo>
                  <a:lnTo>
                    <a:pt x="13343" y="21582"/>
                  </a:lnTo>
                  <a:lnTo>
                    <a:pt x="13343" y="21382"/>
                  </a:lnTo>
                  <a:close/>
                  <a:moveTo>
                    <a:pt x="13376" y="21382"/>
                  </a:moveTo>
                  <a:lnTo>
                    <a:pt x="13376" y="21582"/>
                  </a:lnTo>
                  <a:lnTo>
                    <a:pt x="14344" y="21582"/>
                  </a:lnTo>
                  <a:lnTo>
                    <a:pt x="14344" y="21382"/>
                  </a:lnTo>
                  <a:close/>
                  <a:moveTo>
                    <a:pt x="14544" y="21382"/>
                  </a:moveTo>
                  <a:lnTo>
                    <a:pt x="14544" y="21582"/>
                  </a:lnTo>
                  <a:lnTo>
                    <a:pt x="15511" y="21582"/>
                  </a:lnTo>
                  <a:lnTo>
                    <a:pt x="15511" y="21382"/>
                  </a:lnTo>
                  <a:close/>
                  <a:moveTo>
                    <a:pt x="15544" y="21382"/>
                  </a:moveTo>
                  <a:lnTo>
                    <a:pt x="15544" y="21582"/>
                  </a:lnTo>
                  <a:lnTo>
                    <a:pt x="16545" y="21582"/>
                  </a:lnTo>
                  <a:lnTo>
                    <a:pt x="16545" y="21382"/>
                  </a:lnTo>
                  <a:close/>
                  <a:moveTo>
                    <a:pt x="16712" y="21382"/>
                  </a:moveTo>
                  <a:lnTo>
                    <a:pt x="16712" y="21582"/>
                  </a:lnTo>
                  <a:lnTo>
                    <a:pt x="17679" y="21582"/>
                  </a:lnTo>
                  <a:lnTo>
                    <a:pt x="17679" y="21382"/>
                  </a:lnTo>
                  <a:close/>
                  <a:moveTo>
                    <a:pt x="17746" y="21382"/>
                  </a:moveTo>
                  <a:lnTo>
                    <a:pt x="17746" y="21582"/>
                  </a:lnTo>
                  <a:lnTo>
                    <a:pt x="18713" y="21582"/>
                  </a:lnTo>
                  <a:lnTo>
                    <a:pt x="18713" y="21382"/>
                  </a:lnTo>
                  <a:close/>
                  <a:moveTo>
                    <a:pt x="18914" y="21382"/>
                  </a:moveTo>
                  <a:lnTo>
                    <a:pt x="18914" y="21582"/>
                  </a:lnTo>
                  <a:lnTo>
                    <a:pt x="19881" y="21582"/>
                  </a:lnTo>
                  <a:lnTo>
                    <a:pt x="19881" y="21382"/>
                  </a:lnTo>
                  <a:close/>
                  <a:moveTo>
                    <a:pt x="19948" y="21382"/>
                  </a:moveTo>
                  <a:lnTo>
                    <a:pt x="19948" y="21582"/>
                  </a:lnTo>
                  <a:lnTo>
                    <a:pt x="20882" y="21582"/>
                  </a:lnTo>
                  <a:lnTo>
                    <a:pt x="20882" y="21382"/>
                  </a:lnTo>
                  <a:close/>
                  <a:moveTo>
                    <a:pt x="21082" y="21382"/>
                  </a:moveTo>
                  <a:lnTo>
                    <a:pt x="21082" y="21582"/>
                  </a:lnTo>
                  <a:lnTo>
                    <a:pt x="22049" y="21582"/>
                  </a:lnTo>
                  <a:lnTo>
                    <a:pt x="22049" y="21382"/>
                  </a:lnTo>
                  <a:close/>
                  <a:moveTo>
                    <a:pt x="22082" y="21382"/>
                  </a:moveTo>
                  <a:lnTo>
                    <a:pt x="22082" y="21582"/>
                  </a:lnTo>
                  <a:lnTo>
                    <a:pt x="22983" y="21582"/>
                  </a:lnTo>
                  <a:cubicBezTo>
                    <a:pt x="22950" y="21515"/>
                    <a:pt x="22950" y="21449"/>
                    <a:pt x="22916" y="21382"/>
                  </a:cubicBezTo>
                  <a:close/>
                  <a:moveTo>
                    <a:pt x="2435" y="21582"/>
                  </a:moveTo>
                  <a:lnTo>
                    <a:pt x="2435" y="22550"/>
                  </a:lnTo>
                  <a:lnTo>
                    <a:pt x="2502" y="22550"/>
                  </a:lnTo>
                  <a:lnTo>
                    <a:pt x="2502" y="21582"/>
                  </a:lnTo>
                  <a:close/>
                  <a:moveTo>
                    <a:pt x="3469" y="21582"/>
                  </a:moveTo>
                  <a:lnTo>
                    <a:pt x="3469" y="22550"/>
                  </a:lnTo>
                  <a:lnTo>
                    <a:pt x="3636" y="22550"/>
                  </a:lnTo>
                  <a:lnTo>
                    <a:pt x="3636" y="21582"/>
                  </a:lnTo>
                  <a:close/>
                  <a:moveTo>
                    <a:pt x="4637" y="21582"/>
                  </a:moveTo>
                  <a:lnTo>
                    <a:pt x="4637" y="22550"/>
                  </a:lnTo>
                  <a:lnTo>
                    <a:pt x="4670" y="22550"/>
                  </a:lnTo>
                  <a:lnTo>
                    <a:pt x="4670" y="21582"/>
                  </a:lnTo>
                  <a:close/>
                  <a:moveTo>
                    <a:pt x="5637" y="21582"/>
                  </a:moveTo>
                  <a:lnTo>
                    <a:pt x="5637" y="22550"/>
                  </a:lnTo>
                  <a:lnTo>
                    <a:pt x="5838" y="22550"/>
                  </a:lnTo>
                  <a:lnTo>
                    <a:pt x="5838" y="21582"/>
                  </a:lnTo>
                  <a:close/>
                  <a:moveTo>
                    <a:pt x="6805" y="21582"/>
                  </a:moveTo>
                  <a:lnTo>
                    <a:pt x="6805" y="22550"/>
                  </a:lnTo>
                  <a:lnTo>
                    <a:pt x="6838" y="22550"/>
                  </a:lnTo>
                  <a:lnTo>
                    <a:pt x="6838" y="21582"/>
                  </a:lnTo>
                  <a:close/>
                  <a:moveTo>
                    <a:pt x="7806" y="21582"/>
                  </a:moveTo>
                  <a:lnTo>
                    <a:pt x="7806" y="22550"/>
                  </a:lnTo>
                  <a:lnTo>
                    <a:pt x="8006" y="22550"/>
                  </a:lnTo>
                  <a:lnTo>
                    <a:pt x="8006" y="21582"/>
                  </a:lnTo>
                  <a:close/>
                  <a:moveTo>
                    <a:pt x="8973" y="21582"/>
                  </a:moveTo>
                  <a:lnTo>
                    <a:pt x="8973" y="22550"/>
                  </a:lnTo>
                  <a:lnTo>
                    <a:pt x="9006" y="22550"/>
                  </a:lnTo>
                  <a:lnTo>
                    <a:pt x="9006" y="21582"/>
                  </a:lnTo>
                  <a:close/>
                  <a:moveTo>
                    <a:pt x="10007" y="21582"/>
                  </a:moveTo>
                  <a:lnTo>
                    <a:pt x="10007" y="22550"/>
                  </a:lnTo>
                  <a:lnTo>
                    <a:pt x="10174" y="22550"/>
                  </a:lnTo>
                  <a:lnTo>
                    <a:pt x="10174" y="21582"/>
                  </a:lnTo>
                  <a:close/>
                  <a:moveTo>
                    <a:pt x="11141" y="21582"/>
                  </a:moveTo>
                  <a:lnTo>
                    <a:pt x="11141" y="22550"/>
                  </a:lnTo>
                  <a:lnTo>
                    <a:pt x="11208" y="22550"/>
                  </a:lnTo>
                  <a:lnTo>
                    <a:pt x="11208" y="21582"/>
                  </a:lnTo>
                  <a:close/>
                  <a:moveTo>
                    <a:pt x="12175" y="21582"/>
                  </a:moveTo>
                  <a:lnTo>
                    <a:pt x="12175" y="22550"/>
                  </a:lnTo>
                  <a:lnTo>
                    <a:pt x="12376" y="22550"/>
                  </a:lnTo>
                  <a:lnTo>
                    <a:pt x="12376" y="21582"/>
                  </a:lnTo>
                  <a:close/>
                  <a:moveTo>
                    <a:pt x="13343" y="21582"/>
                  </a:moveTo>
                  <a:lnTo>
                    <a:pt x="13343" y="22550"/>
                  </a:lnTo>
                  <a:lnTo>
                    <a:pt x="13376" y="22550"/>
                  </a:lnTo>
                  <a:lnTo>
                    <a:pt x="13376" y="21582"/>
                  </a:lnTo>
                  <a:close/>
                  <a:moveTo>
                    <a:pt x="14344" y="21582"/>
                  </a:moveTo>
                  <a:lnTo>
                    <a:pt x="14344" y="22550"/>
                  </a:lnTo>
                  <a:lnTo>
                    <a:pt x="14544" y="22550"/>
                  </a:lnTo>
                  <a:lnTo>
                    <a:pt x="14544" y="21582"/>
                  </a:lnTo>
                  <a:close/>
                  <a:moveTo>
                    <a:pt x="15511" y="21582"/>
                  </a:moveTo>
                  <a:lnTo>
                    <a:pt x="15511" y="22550"/>
                  </a:lnTo>
                  <a:lnTo>
                    <a:pt x="15544" y="22550"/>
                  </a:lnTo>
                  <a:lnTo>
                    <a:pt x="15544" y="21582"/>
                  </a:lnTo>
                  <a:close/>
                  <a:moveTo>
                    <a:pt x="16545" y="21582"/>
                  </a:moveTo>
                  <a:lnTo>
                    <a:pt x="16545" y="22550"/>
                  </a:lnTo>
                  <a:lnTo>
                    <a:pt x="16712" y="22550"/>
                  </a:lnTo>
                  <a:lnTo>
                    <a:pt x="16712" y="21582"/>
                  </a:lnTo>
                  <a:close/>
                  <a:moveTo>
                    <a:pt x="17679" y="21582"/>
                  </a:moveTo>
                  <a:lnTo>
                    <a:pt x="17679" y="22550"/>
                  </a:lnTo>
                  <a:lnTo>
                    <a:pt x="17746" y="22550"/>
                  </a:lnTo>
                  <a:lnTo>
                    <a:pt x="17746" y="21582"/>
                  </a:lnTo>
                  <a:close/>
                  <a:moveTo>
                    <a:pt x="18713" y="21582"/>
                  </a:moveTo>
                  <a:lnTo>
                    <a:pt x="18713" y="22550"/>
                  </a:lnTo>
                  <a:lnTo>
                    <a:pt x="18914" y="22550"/>
                  </a:lnTo>
                  <a:lnTo>
                    <a:pt x="18914" y="21582"/>
                  </a:lnTo>
                  <a:close/>
                  <a:moveTo>
                    <a:pt x="19881" y="21582"/>
                  </a:moveTo>
                  <a:lnTo>
                    <a:pt x="19881" y="22550"/>
                  </a:lnTo>
                  <a:lnTo>
                    <a:pt x="19948" y="22550"/>
                  </a:lnTo>
                  <a:lnTo>
                    <a:pt x="19948" y="21582"/>
                  </a:lnTo>
                  <a:close/>
                  <a:moveTo>
                    <a:pt x="20882" y="21582"/>
                  </a:moveTo>
                  <a:lnTo>
                    <a:pt x="20882" y="22550"/>
                  </a:lnTo>
                  <a:lnTo>
                    <a:pt x="21082" y="22550"/>
                  </a:lnTo>
                  <a:lnTo>
                    <a:pt x="21082" y="21582"/>
                  </a:lnTo>
                  <a:close/>
                  <a:moveTo>
                    <a:pt x="22049" y="21582"/>
                  </a:moveTo>
                  <a:lnTo>
                    <a:pt x="22049" y="22550"/>
                  </a:lnTo>
                  <a:lnTo>
                    <a:pt x="22082" y="22550"/>
                  </a:lnTo>
                  <a:lnTo>
                    <a:pt x="22082" y="21582"/>
                  </a:lnTo>
                  <a:close/>
                  <a:moveTo>
                    <a:pt x="23083" y="21916"/>
                  </a:moveTo>
                  <a:lnTo>
                    <a:pt x="23083" y="22550"/>
                  </a:lnTo>
                  <a:lnTo>
                    <a:pt x="23242" y="22550"/>
                  </a:lnTo>
                  <a:cubicBezTo>
                    <a:pt x="23180" y="22299"/>
                    <a:pt x="23147" y="22107"/>
                    <a:pt x="23083" y="21916"/>
                  </a:cubicBezTo>
                  <a:close/>
                  <a:moveTo>
                    <a:pt x="1501" y="22550"/>
                  </a:moveTo>
                  <a:cubicBezTo>
                    <a:pt x="1501" y="22550"/>
                    <a:pt x="1501" y="22583"/>
                    <a:pt x="1501" y="22583"/>
                  </a:cubicBezTo>
                  <a:lnTo>
                    <a:pt x="2435" y="22583"/>
                  </a:lnTo>
                  <a:lnTo>
                    <a:pt x="2435" y="22550"/>
                  </a:lnTo>
                  <a:close/>
                  <a:moveTo>
                    <a:pt x="2502" y="22550"/>
                  </a:moveTo>
                  <a:lnTo>
                    <a:pt x="2502" y="22583"/>
                  </a:lnTo>
                  <a:lnTo>
                    <a:pt x="3469" y="22583"/>
                  </a:lnTo>
                  <a:lnTo>
                    <a:pt x="3469" y="22550"/>
                  </a:lnTo>
                  <a:close/>
                  <a:moveTo>
                    <a:pt x="3636" y="22550"/>
                  </a:moveTo>
                  <a:lnTo>
                    <a:pt x="3636" y="22583"/>
                  </a:lnTo>
                  <a:lnTo>
                    <a:pt x="4637" y="22583"/>
                  </a:lnTo>
                  <a:lnTo>
                    <a:pt x="4637" y="22550"/>
                  </a:lnTo>
                  <a:close/>
                  <a:moveTo>
                    <a:pt x="4670" y="22550"/>
                  </a:moveTo>
                  <a:lnTo>
                    <a:pt x="4670" y="22583"/>
                  </a:lnTo>
                  <a:lnTo>
                    <a:pt x="5637" y="22583"/>
                  </a:lnTo>
                  <a:lnTo>
                    <a:pt x="5637" y="22550"/>
                  </a:lnTo>
                  <a:close/>
                  <a:moveTo>
                    <a:pt x="5838" y="22550"/>
                  </a:moveTo>
                  <a:lnTo>
                    <a:pt x="5838" y="22583"/>
                  </a:lnTo>
                  <a:lnTo>
                    <a:pt x="6805" y="22583"/>
                  </a:lnTo>
                  <a:lnTo>
                    <a:pt x="6805" y="22550"/>
                  </a:lnTo>
                  <a:close/>
                  <a:moveTo>
                    <a:pt x="6838" y="22550"/>
                  </a:moveTo>
                  <a:lnTo>
                    <a:pt x="6838" y="22583"/>
                  </a:lnTo>
                  <a:lnTo>
                    <a:pt x="7806" y="22583"/>
                  </a:lnTo>
                  <a:lnTo>
                    <a:pt x="7806" y="22550"/>
                  </a:lnTo>
                  <a:close/>
                  <a:moveTo>
                    <a:pt x="8006" y="22550"/>
                  </a:moveTo>
                  <a:lnTo>
                    <a:pt x="8006" y="22583"/>
                  </a:lnTo>
                  <a:lnTo>
                    <a:pt x="8973" y="22583"/>
                  </a:lnTo>
                  <a:lnTo>
                    <a:pt x="8973" y="22550"/>
                  </a:lnTo>
                  <a:close/>
                  <a:moveTo>
                    <a:pt x="9006" y="22550"/>
                  </a:moveTo>
                  <a:lnTo>
                    <a:pt x="9006" y="22583"/>
                  </a:lnTo>
                  <a:lnTo>
                    <a:pt x="10007" y="22583"/>
                  </a:lnTo>
                  <a:lnTo>
                    <a:pt x="10007" y="22550"/>
                  </a:lnTo>
                  <a:close/>
                  <a:moveTo>
                    <a:pt x="10174" y="22550"/>
                  </a:moveTo>
                  <a:lnTo>
                    <a:pt x="10174" y="22583"/>
                  </a:lnTo>
                  <a:lnTo>
                    <a:pt x="11141" y="22583"/>
                  </a:lnTo>
                  <a:lnTo>
                    <a:pt x="11141" y="22550"/>
                  </a:lnTo>
                  <a:close/>
                  <a:moveTo>
                    <a:pt x="11208" y="22550"/>
                  </a:moveTo>
                  <a:lnTo>
                    <a:pt x="11208" y="22583"/>
                  </a:lnTo>
                  <a:lnTo>
                    <a:pt x="12175" y="22583"/>
                  </a:lnTo>
                  <a:lnTo>
                    <a:pt x="12175" y="22550"/>
                  </a:lnTo>
                  <a:close/>
                  <a:moveTo>
                    <a:pt x="12376" y="22550"/>
                  </a:moveTo>
                  <a:lnTo>
                    <a:pt x="12376" y="22583"/>
                  </a:lnTo>
                  <a:lnTo>
                    <a:pt x="13343" y="22583"/>
                  </a:lnTo>
                  <a:lnTo>
                    <a:pt x="13343" y="22550"/>
                  </a:lnTo>
                  <a:close/>
                  <a:moveTo>
                    <a:pt x="13376" y="22550"/>
                  </a:moveTo>
                  <a:lnTo>
                    <a:pt x="13376" y="22583"/>
                  </a:lnTo>
                  <a:lnTo>
                    <a:pt x="14344" y="22583"/>
                  </a:lnTo>
                  <a:lnTo>
                    <a:pt x="14344" y="22550"/>
                  </a:lnTo>
                  <a:close/>
                  <a:moveTo>
                    <a:pt x="14544" y="22550"/>
                  </a:moveTo>
                  <a:lnTo>
                    <a:pt x="14544" y="22583"/>
                  </a:lnTo>
                  <a:lnTo>
                    <a:pt x="15511" y="22583"/>
                  </a:lnTo>
                  <a:lnTo>
                    <a:pt x="15511" y="22550"/>
                  </a:lnTo>
                  <a:close/>
                  <a:moveTo>
                    <a:pt x="15544" y="22550"/>
                  </a:moveTo>
                  <a:lnTo>
                    <a:pt x="15544" y="22583"/>
                  </a:lnTo>
                  <a:lnTo>
                    <a:pt x="16545" y="22583"/>
                  </a:lnTo>
                  <a:lnTo>
                    <a:pt x="16545" y="22550"/>
                  </a:lnTo>
                  <a:close/>
                  <a:moveTo>
                    <a:pt x="16712" y="22550"/>
                  </a:moveTo>
                  <a:lnTo>
                    <a:pt x="16712" y="22583"/>
                  </a:lnTo>
                  <a:lnTo>
                    <a:pt x="17679" y="22583"/>
                  </a:lnTo>
                  <a:lnTo>
                    <a:pt x="17679" y="22550"/>
                  </a:lnTo>
                  <a:close/>
                  <a:moveTo>
                    <a:pt x="17746" y="22550"/>
                  </a:moveTo>
                  <a:lnTo>
                    <a:pt x="17746" y="22583"/>
                  </a:lnTo>
                  <a:lnTo>
                    <a:pt x="18713" y="22583"/>
                  </a:lnTo>
                  <a:lnTo>
                    <a:pt x="18713" y="22550"/>
                  </a:lnTo>
                  <a:close/>
                  <a:moveTo>
                    <a:pt x="18914" y="22550"/>
                  </a:moveTo>
                  <a:lnTo>
                    <a:pt x="18914" y="22583"/>
                  </a:lnTo>
                  <a:lnTo>
                    <a:pt x="19881" y="22583"/>
                  </a:lnTo>
                  <a:lnTo>
                    <a:pt x="19881" y="22550"/>
                  </a:lnTo>
                  <a:close/>
                  <a:moveTo>
                    <a:pt x="19948" y="22550"/>
                  </a:moveTo>
                  <a:lnTo>
                    <a:pt x="19948" y="22583"/>
                  </a:lnTo>
                  <a:lnTo>
                    <a:pt x="20882" y="22583"/>
                  </a:lnTo>
                  <a:lnTo>
                    <a:pt x="20882" y="22550"/>
                  </a:lnTo>
                  <a:close/>
                  <a:moveTo>
                    <a:pt x="21082" y="22550"/>
                  </a:moveTo>
                  <a:lnTo>
                    <a:pt x="21082" y="22583"/>
                  </a:lnTo>
                  <a:lnTo>
                    <a:pt x="22049" y="22583"/>
                  </a:lnTo>
                  <a:lnTo>
                    <a:pt x="22049" y="22550"/>
                  </a:lnTo>
                  <a:close/>
                  <a:moveTo>
                    <a:pt x="22082" y="22550"/>
                  </a:moveTo>
                  <a:lnTo>
                    <a:pt x="22082" y="22583"/>
                  </a:lnTo>
                  <a:lnTo>
                    <a:pt x="23083" y="22583"/>
                  </a:lnTo>
                  <a:lnTo>
                    <a:pt x="23083" y="22550"/>
                  </a:lnTo>
                  <a:close/>
                  <a:moveTo>
                    <a:pt x="23242" y="22550"/>
                  </a:moveTo>
                  <a:cubicBezTo>
                    <a:pt x="23244" y="22561"/>
                    <a:pt x="23247" y="22572"/>
                    <a:pt x="23250" y="22583"/>
                  </a:cubicBezTo>
                  <a:lnTo>
                    <a:pt x="23283" y="22583"/>
                  </a:lnTo>
                  <a:cubicBezTo>
                    <a:pt x="23250" y="22583"/>
                    <a:pt x="23250" y="22550"/>
                    <a:pt x="23250" y="22550"/>
                  </a:cubicBezTo>
                  <a:close/>
                  <a:moveTo>
                    <a:pt x="1468" y="22850"/>
                  </a:moveTo>
                  <a:cubicBezTo>
                    <a:pt x="1468" y="23073"/>
                    <a:pt x="1406" y="23297"/>
                    <a:pt x="1372" y="23550"/>
                  </a:cubicBezTo>
                  <a:lnTo>
                    <a:pt x="1468" y="23550"/>
                  </a:lnTo>
                  <a:lnTo>
                    <a:pt x="1468" y="22850"/>
                  </a:lnTo>
                  <a:close/>
                  <a:moveTo>
                    <a:pt x="2435" y="22583"/>
                  </a:moveTo>
                  <a:lnTo>
                    <a:pt x="2435" y="23550"/>
                  </a:lnTo>
                  <a:lnTo>
                    <a:pt x="2502" y="23550"/>
                  </a:lnTo>
                  <a:lnTo>
                    <a:pt x="2502" y="22583"/>
                  </a:lnTo>
                  <a:close/>
                  <a:moveTo>
                    <a:pt x="3469" y="22583"/>
                  </a:moveTo>
                  <a:lnTo>
                    <a:pt x="3469" y="23550"/>
                  </a:lnTo>
                  <a:lnTo>
                    <a:pt x="3636" y="23550"/>
                  </a:lnTo>
                  <a:lnTo>
                    <a:pt x="3636" y="22583"/>
                  </a:lnTo>
                  <a:close/>
                  <a:moveTo>
                    <a:pt x="4637" y="22583"/>
                  </a:moveTo>
                  <a:lnTo>
                    <a:pt x="4637" y="23550"/>
                  </a:lnTo>
                  <a:lnTo>
                    <a:pt x="4670" y="23550"/>
                  </a:lnTo>
                  <a:lnTo>
                    <a:pt x="4670" y="22583"/>
                  </a:lnTo>
                  <a:close/>
                  <a:moveTo>
                    <a:pt x="5637" y="22583"/>
                  </a:moveTo>
                  <a:lnTo>
                    <a:pt x="5637" y="23550"/>
                  </a:lnTo>
                  <a:lnTo>
                    <a:pt x="5838" y="23550"/>
                  </a:lnTo>
                  <a:lnTo>
                    <a:pt x="5838" y="22583"/>
                  </a:lnTo>
                  <a:close/>
                  <a:moveTo>
                    <a:pt x="6805" y="22583"/>
                  </a:moveTo>
                  <a:lnTo>
                    <a:pt x="6805" y="23550"/>
                  </a:lnTo>
                  <a:lnTo>
                    <a:pt x="6838" y="23550"/>
                  </a:lnTo>
                  <a:lnTo>
                    <a:pt x="6838" y="22583"/>
                  </a:lnTo>
                  <a:close/>
                  <a:moveTo>
                    <a:pt x="7806" y="22583"/>
                  </a:moveTo>
                  <a:lnTo>
                    <a:pt x="7806" y="23550"/>
                  </a:lnTo>
                  <a:lnTo>
                    <a:pt x="8006" y="23550"/>
                  </a:lnTo>
                  <a:lnTo>
                    <a:pt x="8006" y="22583"/>
                  </a:lnTo>
                  <a:close/>
                  <a:moveTo>
                    <a:pt x="8973" y="22583"/>
                  </a:moveTo>
                  <a:lnTo>
                    <a:pt x="8973" y="23550"/>
                  </a:lnTo>
                  <a:lnTo>
                    <a:pt x="9006" y="23550"/>
                  </a:lnTo>
                  <a:lnTo>
                    <a:pt x="9006" y="22583"/>
                  </a:lnTo>
                  <a:close/>
                  <a:moveTo>
                    <a:pt x="10007" y="22583"/>
                  </a:moveTo>
                  <a:lnTo>
                    <a:pt x="10007" y="23550"/>
                  </a:lnTo>
                  <a:lnTo>
                    <a:pt x="10174" y="23550"/>
                  </a:lnTo>
                  <a:lnTo>
                    <a:pt x="10174" y="22583"/>
                  </a:lnTo>
                  <a:close/>
                  <a:moveTo>
                    <a:pt x="11141" y="22583"/>
                  </a:moveTo>
                  <a:lnTo>
                    <a:pt x="11141" y="23550"/>
                  </a:lnTo>
                  <a:lnTo>
                    <a:pt x="11208" y="23550"/>
                  </a:lnTo>
                  <a:lnTo>
                    <a:pt x="11208" y="22583"/>
                  </a:lnTo>
                  <a:close/>
                  <a:moveTo>
                    <a:pt x="12175" y="22583"/>
                  </a:moveTo>
                  <a:lnTo>
                    <a:pt x="12175" y="23550"/>
                  </a:lnTo>
                  <a:lnTo>
                    <a:pt x="12376" y="23550"/>
                  </a:lnTo>
                  <a:lnTo>
                    <a:pt x="12376" y="22583"/>
                  </a:lnTo>
                  <a:close/>
                  <a:moveTo>
                    <a:pt x="13343" y="22583"/>
                  </a:moveTo>
                  <a:lnTo>
                    <a:pt x="13343" y="23550"/>
                  </a:lnTo>
                  <a:lnTo>
                    <a:pt x="13376" y="23550"/>
                  </a:lnTo>
                  <a:lnTo>
                    <a:pt x="13376" y="22583"/>
                  </a:lnTo>
                  <a:close/>
                  <a:moveTo>
                    <a:pt x="14344" y="22583"/>
                  </a:moveTo>
                  <a:lnTo>
                    <a:pt x="14344" y="23550"/>
                  </a:lnTo>
                  <a:lnTo>
                    <a:pt x="14544" y="23550"/>
                  </a:lnTo>
                  <a:lnTo>
                    <a:pt x="14544" y="22583"/>
                  </a:lnTo>
                  <a:close/>
                  <a:moveTo>
                    <a:pt x="15511" y="22583"/>
                  </a:moveTo>
                  <a:lnTo>
                    <a:pt x="15511" y="23550"/>
                  </a:lnTo>
                  <a:lnTo>
                    <a:pt x="15544" y="23550"/>
                  </a:lnTo>
                  <a:lnTo>
                    <a:pt x="15544" y="22583"/>
                  </a:lnTo>
                  <a:close/>
                  <a:moveTo>
                    <a:pt x="16545" y="22583"/>
                  </a:moveTo>
                  <a:lnTo>
                    <a:pt x="16545" y="23550"/>
                  </a:lnTo>
                  <a:lnTo>
                    <a:pt x="16712" y="23550"/>
                  </a:lnTo>
                  <a:lnTo>
                    <a:pt x="16712" y="22583"/>
                  </a:lnTo>
                  <a:close/>
                  <a:moveTo>
                    <a:pt x="17679" y="22583"/>
                  </a:moveTo>
                  <a:lnTo>
                    <a:pt x="17679" y="23550"/>
                  </a:lnTo>
                  <a:lnTo>
                    <a:pt x="17746" y="23550"/>
                  </a:lnTo>
                  <a:lnTo>
                    <a:pt x="17746" y="22583"/>
                  </a:lnTo>
                  <a:close/>
                  <a:moveTo>
                    <a:pt x="18713" y="22583"/>
                  </a:moveTo>
                  <a:lnTo>
                    <a:pt x="18713" y="23550"/>
                  </a:lnTo>
                  <a:lnTo>
                    <a:pt x="18914" y="23550"/>
                  </a:lnTo>
                  <a:lnTo>
                    <a:pt x="18914" y="22583"/>
                  </a:lnTo>
                  <a:close/>
                  <a:moveTo>
                    <a:pt x="19881" y="22583"/>
                  </a:moveTo>
                  <a:lnTo>
                    <a:pt x="19881" y="23550"/>
                  </a:lnTo>
                  <a:lnTo>
                    <a:pt x="19948" y="23550"/>
                  </a:lnTo>
                  <a:lnTo>
                    <a:pt x="19948" y="22583"/>
                  </a:lnTo>
                  <a:close/>
                  <a:moveTo>
                    <a:pt x="20882" y="22583"/>
                  </a:moveTo>
                  <a:lnTo>
                    <a:pt x="20882" y="23550"/>
                  </a:lnTo>
                  <a:lnTo>
                    <a:pt x="21082" y="23550"/>
                  </a:lnTo>
                  <a:lnTo>
                    <a:pt x="21082" y="22583"/>
                  </a:lnTo>
                  <a:close/>
                  <a:moveTo>
                    <a:pt x="22049" y="22583"/>
                  </a:moveTo>
                  <a:lnTo>
                    <a:pt x="22049" y="23550"/>
                  </a:lnTo>
                  <a:lnTo>
                    <a:pt x="22082" y="23550"/>
                  </a:lnTo>
                  <a:lnTo>
                    <a:pt x="22082" y="22583"/>
                  </a:lnTo>
                  <a:close/>
                  <a:moveTo>
                    <a:pt x="23083" y="22583"/>
                  </a:moveTo>
                  <a:lnTo>
                    <a:pt x="23083" y="23550"/>
                  </a:lnTo>
                  <a:lnTo>
                    <a:pt x="23250" y="23550"/>
                  </a:lnTo>
                  <a:lnTo>
                    <a:pt x="23250" y="22583"/>
                  </a:lnTo>
                  <a:close/>
                  <a:moveTo>
                    <a:pt x="1368" y="23550"/>
                  </a:moveTo>
                  <a:cubicBezTo>
                    <a:pt x="1334" y="23617"/>
                    <a:pt x="1334" y="23684"/>
                    <a:pt x="1334" y="23750"/>
                  </a:cubicBezTo>
                  <a:cubicBezTo>
                    <a:pt x="1368" y="23684"/>
                    <a:pt x="1368" y="23617"/>
                    <a:pt x="1368" y="23584"/>
                  </a:cubicBezTo>
                  <a:cubicBezTo>
                    <a:pt x="1369" y="23572"/>
                    <a:pt x="1371" y="23561"/>
                    <a:pt x="1372" y="23550"/>
                  </a:cubicBezTo>
                  <a:close/>
                  <a:moveTo>
                    <a:pt x="1468" y="23550"/>
                  </a:moveTo>
                  <a:lnTo>
                    <a:pt x="1468" y="23750"/>
                  </a:lnTo>
                  <a:lnTo>
                    <a:pt x="2435" y="23750"/>
                  </a:lnTo>
                  <a:lnTo>
                    <a:pt x="2435" y="23550"/>
                  </a:lnTo>
                  <a:close/>
                  <a:moveTo>
                    <a:pt x="2502" y="23550"/>
                  </a:moveTo>
                  <a:lnTo>
                    <a:pt x="2502" y="23750"/>
                  </a:lnTo>
                  <a:lnTo>
                    <a:pt x="3469" y="23750"/>
                  </a:lnTo>
                  <a:lnTo>
                    <a:pt x="3469" y="23550"/>
                  </a:lnTo>
                  <a:close/>
                  <a:moveTo>
                    <a:pt x="3636" y="23550"/>
                  </a:moveTo>
                  <a:lnTo>
                    <a:pt x="3636" y="23750"/>
                  </a:lnTo>
                  <a:lnTo>
                    <a:pt x="4637" y="23750"/>
                  </a:lnTo>
                  <a:lnTo>
                    <a:pt x="4637" y="23550"/>
                  </a:lnTo>
                  <a:close/>
                  <a:moveTo>
                    <a:pt x="4670" y="23550"/>
                  </a:moveTo>
                  <a:lnTo>
                    <a:pt x="4670" y="23750"/>
                  </a:lnTo>
                  <a:lnTo>
                    <a:pt x="5637" y="23750"/>
                  </a:lnTo>
                  <a:lnTo>
                    <a:pt x="5637" y="23550"/>
                  </a:lnTo>
                  <a:close/>
                  <a:moveTo>
                    <a:pt x="5838" y="23550"/>
                  </a:moveTo>
                  <a:lnTo>
                    <a:pt x="5838" y="23750"/>
                  </a:lnTo>
                  <a:lnTo>
                    <a:pt x="6805" y="23750"/>
                  </a:lnTo>
                  <a:lnTo>
                    <a:pt x="6805" y="23550"/>
                  </a:lnTo>
                  <a:close/>
                  <a:moveTo>
                    <a:pt x="6838" y="23550"/>
                  </a:moveTo>
                  <a:lnTo>
                    <a:pt x="6838" y="23750"/>
                  </a:lnTo>
                  <a:lnTo>
                    <a:pt x="7806" y="23750"/>
                  </a:lnTo>
                  <a:lnTo>
                    <a:pt x="7806" y="23550"/>
                  </a:lnTo>
                  <a:close/>
                  <a:moveTo>
                    <a:pt x="8006" y="23550"/>
                  </a:moveTo>
                  <a:lnTo>
                    <a:pt x="8006" y="23750"/>
                  </a:lnTo>
                  <a:lnTo>
                    <a:pt x="8973" y="23750"/>
                  </a:lnTo>
                  <a:lnTo>
                    <a:pt x="8973" y="23550"/>
                  </a:lnTo>
                  <a:close/>
                  <a:moveTo>
                    <a:pt x="9006" y="23550"/>
                  </a:moveTo>
                  <a:lnTo>
                    <a:pt x="9006" y="23750"/>
                  </a:lnTo>
                  <a:lnTo>
                    <a:pt x="10007" y="23750"/>
                  </a:lnTo>
                  <a:lnTo>
                    <a:pt x="10007" y="23550"/>
                  </a:lnTo>
                  <a:close/>
                  <a:moveTo>
                    <a:pt x="10174" y="23550"/>
                  </a:moveTo>
                  <a:lnTo>
                    <a:pt x="10174" y="23750"/>
                  </a:lnTo>
                  <a:lnTo>
                    <a:pt x="11141" y="23750"/>
                  </a:lnTo>
                  <a:lnTo>
                    <a:pt x="11141" y="23550"/>
                  </a:lnTo>
                  <a:close/>
                  <a:moveTo>
                    <a:pt x="11208" y="23550"/>
                  </a:moveTo>
                  <a:lnTo>
                    <a:pt x="11208" y="23750"/>
                  </a:lnTo>
                  <a:lnTo>
                    <a:pt x="12175" y="23750"/>
                  </a:lnTo>
                  <a:lnTo>
                    <a:pt x="12175" y="23550"/>
                  </a:lnTo>
                  <a:close/>
                  <a:moveTo>
                    <a:pt x="12376" y="23550"/>
                  </a:moveTo>
                  <a:lnTo>
                    <a:pt x="12376" y="23750"/>
                  </a:lnTo>
                  <a:lnTo>
                    <a:pt x="13343" y="23750"/>
                  </a:lnTo>
                  <a:lnTo>
                    <a:pt x="13343" y="23550"/>
                  </a:lnTo>
                  <a:close/>
                  <a:moveTo>
                    <a:pt x="13376" y="23550"/>
                  </a:moveTo>
                  <a:lnTo>
                    <a:pt x="13376" y="23750"/>
                  </a:lnTo>
                  <a:lnTo>
                    <a:pt x="14344" y="23750"/>
                  </a:lnTo>
                  <a:lnTo>
                    <a:pt x="14344" y="23550"/>
                  </a:lnTo>
                  <a:close/>
                  <a:moveTo>
                    <a:pt x="14544" y="23550"/>
                  </a:moveTo>
                  <a:lnTo>
                    <a:pt x="14544" y="23750"/>
                  </a:lnTo>
                  <a:lnTo>
                    <a:pt x="15511" y="23750"/>
                  </a:lnTo>
                  <a:lnTo>
                    <a:pt x="15511" y="23550"/>
                  </a:lnTo>
                  <a:close/>
                  <a:moveTo>
                    <a:pt x="15544" y="23550"/>
                  </a:moveTo>
                  <a:lnTo>
                    <a:pt x="15544" y="23750"/>
                  </a:lnTo>
                  <a:lnTo>
                    <a:pt x="16545" y="23750"/>
                  </a:lnTo>
                  <a:lnTo>
                    <a:pt x="16545" y="23550"/>
                  </a:lnTo>
                  <a:close/>
                  <a:moveTo>
                    <a:pt x="16712" y="23550"/>
                  </a:moveTo>
                  <a:lnTo>
                    <a:pt x="16712" y="23750"/>
                  </a:lnTo>
                  <a:lnTo>
                    <a:pt x="17679" y="23750"/>
                  </a:lnTo>
                  <a:lnTo>
                    <a:pt x="17679" y="23550"/>
                  </a:lnTo>
                  <a:close/>
                  <a:moveTo>
                    <a:pt x="17746" y="23550"/>
                  </a:moveTo>
                  <a:lnTo>
                    <a:pt x="17746" y="23750"/>
                  </a:lnTo>
                  <a:lnTo>
                    <a:pt x="18713" y="23750"/>
                  </a:lnTo>
                  <a:lnTo>
                    <a:pt x="18713" y="23550"/>
                  </a:lnTo>
                  <a:close/>
                  <a:moveTo>
                    <a:pt x="18914" y="23550"/>
                  </a:moveTo>
                  <a:lnTo>
                    <a:pt x="18914" y="23750"/>
                  </a:lnTo>
                  <a:lnTo>
                    <a:pt x="19881" y="23750"/>
                  </a:lnTo>
                  <a:lnTo>
                    <a:pt x="19881" y="23550"/>
                  </a:lnTo>
                  <a:close/>
                  <a:moveTo>
                    <a:pt x="19948" y="23550"/>
                  </a:moveTo>
                  <a:lnTo>
                    <a:pt x="19948" y="23750"/>
                  </a:lnTo>
                  <a:lnTo>
                    <a:pt x="20882" y="23750"/>
                  </a:lnTo>
                  <a:lnTo>
                    <a:pt x="20882" y="23550"/>
                  </a:lnTo>
                  <a:close/>
                  <a:moveTo>
                    <a:pt x="21082" y="23550"/>
                  </a:moveTo>
                  <a:lnTo>
                    <a:pt x="21082" y="23750"/>
                  </a:lnTo>
                  <a:lnTo>
                    <a:pt x="22049" y="23750"/>
                  </a:lnTo>
                  <a:lnTo>
                    <a:pt x="22049" y="23550"/>
                  </a:lnTo>
                  <a:close/>
                  <a:moveTo>
                    <a:pt x="22082" y="23550"/>
                  </a:moveTo>
                  <a:lnTo>
                    <a:pt x="22082" y="23750"/>
                  </a:lnTo>
                  <a:lnTo>
                    <a:pt x="23083" y="23750"/>
                  </a:lnTo>
                  <a:lnTo>
                    <a:pt x="23083" y="23550"/>
                  </a:lnTo>
                  <a:close/>
                  <a:moveTo>
                    <a:pt x="23250" y="23550"/>
                  </a:moveTo>
                  <a:lnTo>
                    <a:pt x="23250" y="23750"/>
                  </a:lnTo>
                  <a:lnTo>
                    <a:pt x="23617" y="23750"/>
                  </a:lnTo>
                  <a:lnTo>
                    <a:pt x="23550" y="23550"/>
                  </a:lnTo>
                  <a:close/>
                  <a:moveTo>
                    <a:pt x="1334" y="23750"/>
                  </a:moveTo>
                  <a:cubicBezTo>
                    <a:pt x="1301" y="23817"/>
                    <a:pt x="1334" y="23884"/>
                    <a:pt x="1301" y="23984"/>
                  </a:cubicBezTo>
                  <a:lnTo>
                    <a:pt x="1301" y="24718"/>
                  </a:lnTo>
                  <a:lnTo>
                    <a:pt x="1468" y="24718"/>
                  </a:lnTo>
                  <a:lnTo>
                    <a:pt x="1468" y="23750"/>
                  </a:lnTo>
                  <a:close/>
                  <a:moveTo>
                    <a:pt x="2435" y="23750"/>
                  </a:moveTo>
                  <a:lnTo>
                    <a:pt x="2435" y="24718"/>
                  </a:lnTo>
                  <a:lnTo>
                    <a:pt x="2502" y="24718"/>
                  </a:lnTo>
                  <a:lnTo>
                    <a:pt x="2502" y="23750"/>
                  </a:lnTo>
                  <a:close/>
                  <a:moveTo>
                    <a:pt x="3469" y="23750"/>
                  </a:moveTo>
                  <a:lnTo>
                    <a:pt x="3469" y="24718"/>
                  </a:lnTo>
                  <a:lnTo>
                    <a:pt x="3636" y="24718"/>
                  </a:lnTo>
                  <a:lnTo>
                    <a:pt x="3636" y="23750"/>
                  </a:lnTo>
                  <a:close/>
                  <a:moveTo>
                    <a:pt x="4637" y="23750"/>
                  </a:moveTo>
                  <a:lnTo>
                    <a:pt x="4637" y="24718"/>
                  </a:lnTo>
                  <a:lnTo>
                    <a:pt x="4670" y="24718"/>
                  </a:lnTo>
                  <a:lnTo>
                    <a:pt x="4670" y="23750"/>
                  </a:lnTo>
                  <a:close/>
                  <a:moveTo>
                    <a:pt x="5637" y="23750"/>
                  </a:moveTo>
                  <a:lnTo>
                    <a:pt x="5637" y="24718"/>
                  </a:lnTo>
                  <a:lnTo>
                    <a:pt x="5838" y="24718"/>
                  </a:lnTo>
                  <a:lnTo>
                    <a:pt x="5838" y="23750"/>
                  </a:lnTo>
                  <a:close/>
                  <a:moveTo>
                    <a:pt x="6805" y="23750"/>
                  </a:moveTo>
                  <a:lnTo>
                    <a:pt x="6805" y="24718"/>
                  </a:lnTo>
                  <a:lnTo>
                    <a:pt x="6838" y="24718"/>
                  </a:lnTo>
                  <a:lnTo>
                    <a:pt x="6838" y="23750"/>
                  </a:lnTo>
                  <a:close/>
                  <a:moveTo>
                    <a:pt x="7806" y="23750"/>
                  </a:moveTo>
                  <a:lnTo>
                    <a:pt x="7806" y="24718"/>
                  </a:lnTo>
                  <a:lnTo>
                    <a:pt x="8006" y="24718"/>
                  </a:lnTo>
                  <a:lnTo>
                    <a:pt x="8006" y="23750"/>
                  </a:lnTo>
                  <a:close/>
                  <a:moveTo>
                    <a:pt x="8973" y="23750"/>
                  </a:moveTo>
                  <a:lnTo>
                    <a:pt x="8973" y="24718"/>
                  </a:lnTo>
                  <a:lnTo>
                    <a:pt x="9006" y="24718"/>
                  </a:lnTo>
                  <a:lnTo>
                    <a:pt x="9006" y="23750"/>
                  </a:lnTo>
                  <a:close/>
                  <a:moveTo>
                    <a:pt x="10007" y="23750"/>
                  </a:moveTo>
                  <a:lnTo>
                    <a:pt x="10007" y="24718"/>
                  </a:lnTo>
                  <a:lnTo>
                    <a:pt x="10174" y="24718"/>
                  </a:lnTo>
                  <a:lnTo>
                    <a:pt x="10174" y="23750"/>
                  </a:lnTo>
                  <a:close/>
                  <a:moveTo>
                    <a:pt x="11141" y="23750"/>
                  </a:moveTo>
                  <a:lnTo>
                    <a:pt x="11141" y="24718"/>
                  </a:lnTo>
                  <a:lnTo>
                    <a:pt x="11208" y="24718"/>
                  </a:lnTo>
                  <a:lnTo>
                    <a:pt x="11208" y="23750"/>
                  </a:lnTo>
                  <a:close/>
                  <a:moveTo>
                    <a:pt x="12175" y="23750"/>
                  </a:moveTo>
                  <a:lnTo>
                    <a:pt x="12175" y="24718"/>
                  </a:lnTo>
                  <a:lnTo>
                    <a:pt x="12376" y="24718"/>
                  </a:lnTo>
                  <a:lnTo>
                    <a:pt x="12376" y="23750"/>
                  </a:lnTo>
                  <a:close/>
                  <a:moveTo>
                    <a:pt x="13343" y="23750"/>
                  </a:moveTo>
                  <a:lnTo>
                    <a:pt x="13343" y="24718"/>
                  </a:lnTo>
                  <a:lnTo>
                    <a:pt x="13376" y="24718"/>
                  </a:lnTo>
                  <a:lnTo>
                    <a:pt x="13376" y="23750"/>
                  </a:lnTo>
                  <a:close/>
                  <a:moveTo>
                    <a:pt x="14344" y="23750"/>
                  </a:moveTo>
                  <a:lnTo>
                    <a:pt x="14344" y="24718"/>
                  </a:lnTo>
                  <a:lnTo>
                    <a:pt x="14544" y="24718"/>
                  </a:lnTo>
                  <a:lnTo>
                    <a:pt x="14544" y="23750"/>
                  </a:lnTo>
                  <a:close/>
                  <a:moveTo>
                    <a:pt x="15511" y="23750"/>
                  </a:moveTo>
                  <a:lnTo>
                    <a:pt x="15511" y="24718"/>
                  </a:lnTo>
                  <a:lnTo>
                    <a:pt x="15544" y="24718"/>
                  </a:lnTo>
                  <a:lnTo>
                    <a:pt x="15544" y="23750"/>
                  </a:lnTo>
                  <a:close/>
                  <a:moveTo>
                    <a:pt x="16545" y="23750"/>
                  </a:moveTo>
                  <a:lnTo>
                    <a:pt x="16545" y="24718"/>
                  </a:lnTo>
                  <a:lnTo>
                    <a:pt x="16712" y="24718"/>
                  </a:lnTo>
                  <a:lnTo>
                    <a:pt x="16712" y="23750"/>
                  </a:lnTo>
                  <a:close/>
                  <a:moveTo>
                    <a:pt x="17679" y="23750"/>
                  </a:moveTo>
                  <a:lnTo>
                    <a:pt x="17679" y="24718"/>
                  </a:lnTo>
                  <a:lnTo>
                    <a:pt x="17746" y="24718"/>
                  </a:lnTo>
                  <a:lnTo>
                    <a:pt x="17746" y="23750"/>
                  </a:lnTo>
                  <a:close/>
                  <a:moveTo>
                    <a:pt x="18713" y="23750"/>
                  </a:moveTo>
                  <a:lnTo>
                    <a:pt x="18713" y="24718"/>
                  </a:lnTo>
                  <a:lnTo>
                    <a:pt x="18914" y="24718"/>
                  </a:lnTo>
                  <a:lnTo>
                    <a:pt x="18914" y="23750"/>
                  </a:lnTo>
                  <a:close/>
                  <a:moveTo>
                    <a:pt x="19881" y="23750"/>
                  </a:moveTo>
                  <a:lnTo>
                    <a:pt x="19881" y="24718"/>
                  </a:lnTo>
                  <a:lnTo>
                    <a:pt x="19948" y="24718"/>
                  </a:lnTo>
                  <a:lnTo>
                    <a:pt x="19948" y="23750"/>
                  </a:lnTo>
                  <a:close/>
                  <a:moveTo>
                    <a:pt x="20882" y="23750"/>
                  </a:moveTo>
                  <a:lnTo>
                    <a:pt x="20882" y="24718"/>
                  </a:lnTo>
                  <a:lnTo>
                    <a:pt x="21082" y="24718"/>
                  </a:lnTo>
                  <a:lnTo>
                    <a:pt x="21082" y="23750"/>
                  </a:lnTo>
                  <a:close/>
                  <a:moveTo>
                    <a:pt x="22049" y="23750"/>
                  </a:moveTo>
                  <a:lnTo>
                    <a:pt x="22049" y="24718"/>
                  </a:lnTo>
                  <a:lnTo>
                    <a:pt x="22082" y="24718"/>
                  </a:lnTo>
                  <a:lnTo>
                    <a:pt x="22082" y="23750"/>
                  </a:lnTo>
                  <a:close/>
                  <a:moveTo>
                    <a:pt x="23083" y="23750"/>
                  </a:moveTo>
                  <a:lnTo>
                    <a:pt x="23083" y="24718"/>
                  </a:lnTo>
                  <a:lnTo>
                    <a:pt x="23250" y="24718"/>
                  </a:lnTo>
                  <a:lnTo>
                    <a:pt x="23250" y="23750"/>
                  </a:lnTo>
                  <a:close/>
                  <a:moveTo>
                    <a:pt x="1168" y="24718"/>
                  </a:moveTo>
                  <a:cubicBezTo>
                    <a:pt x="1168" y="24718"/>
                    <a:pt x="1168" y="24751"/>
                    <a:pt x="1168" y="24784"/>
                  </a:cubicBezTo>
                  <a:lnTo>
                    <a:pt x="1301" y="24784"/>
                  </a:lnTo>
                  <a:lnTo>
                    <a:pt x="1301" y="24718"/>
                  </a:lnTo>
                  <a:close/>
                  <a:moveTo>
                    <a:pt x="1468" y="24718"/>
                  </a:moveTo>
                  <a:lnTo>
                    <a:pt x="1468" y="24784"/>
                  </a:lnTo>
                  <a:lnTo>
                    <a:pt x="2435" y="24784"/>
                  </a:lnTo>
                  <a:lnTo>
                    <a:pt x="2435" y="24718"/>
                  </a:lnTo>
                  <a:close/>
                  <a:moveTo>
                    <a:pt x="2502" y="24718"/>
                  </a:moveTo>
                  <a:lnTo>
                    <a:pt x="2502" y="24784"/>
                  </a:lnTo>
                  <a:lnTo>
                    <a:pt x="3469" y="24784"/>
                  </a:lnTo>
                  <a:lnTo>
                    <a:pt x="3469" y="24718"/>
                  </a:lnTo>
                  <a:close/>
                  <a:moveTo>
                    <a:pt x="3636" y="24718"/>
                  </a:moveTo>
                  <a:lnTo>
                    <a:pt x="3636" y="24784"/>
                  </a:lnTo>
                  <a:lnTo>
                    <a:pt x="4637" y="24784"/>
                  </a:lnTo>
                  <a:lnTo>
                    <a:pt x="4637" y="24718"/>
                  </a:lnTo>
                  <a:close/>
                  <a:moveTo>
                    <a:pt x="4670" y="24718"/>
                  </a:moveTo>
                  <a:lnTo>
                    <a:pt x="4670" y="24784"/>
                  </a:lnTo>
                  <a:lnTo>
                    <a:pt x="5637" y="24784"/>
                  </a:lnTo>
                  <a:lnTo>
                    <a:pt x="5637" y="24718"/>
                  </a:lnTo>
                  <a:close/>
                  <a:moveTo>
                    <a:pt x="5838" y="24718"/>
                  </a:moveTo>
                  <a:lnTo>
                    <a:pt x="5838" y="24784"/>
                  </a:lnTo>
                  <a:lnTo>
                    <a:pt x="6805" y="24784"/>
                  </a:lnTo>
                  <a:lnTo>
                    <a:pt x="6805" y="24718"/>
                  </a:lnTo>
                  <a:close/>
                  <a:moveTo>
                    <a:pt x="6838" y="24718"/>
                  </a:moveTo>
                  <a:lnTo>
                    <a:pt x="6838" y="24784"/>
                  </a:lnTo>
                  <a:lnTo>
                    <a:pt x="7806" y="24784"/>
                  </a:lnTo>
                  <a:lnTo>
                    <a:pt x="7806" y="24718"/>
                  </a:lnTo>
                  <a:close/>
                  <a:moveTo>
                    <a:pt x="8006" y="24718"/>
                  </a:moveTo>
                  <a:lnTo>
                    <a:pt x="8006" y="24784"/>
                  </a:lnTo>
                  <a:lnTo>
                    <a:pt x="8973" y="24784"/>
                  </a:lnTo>
                  <a:lnTo>
                    <a:pt x="8973" y="24718"/>
                  </a:lnTo>
                  <a:close/>
                  <a:moveTo>
                    <a:pt x="9006" y="24718"/>
                  </a:moveTo>
                  <a:lnTo>
                    <a:pt x="9006" y="24784"/>
                  </a:lnTo>
                  <a:lnTo>
                    <a:pt x="10007" y="24784"/>
                  </a:lnTo>
                  <a:lnTo>
                    <a:pt x="10007" y="24718"/>
                  </a:lnTo>
                  <a:close/>
                  <a:moveTo>
                    <a:pt x="10174" y="24718"/>
                  </a:moveTo>
                  <a:lnTo>
                    <a:pt x="10174" y="24784"/>
                  </a:lnTo>
                  <a:lnTo>
                    <a:pt x="11141" y="24784"/>
                  </a:lnTo>
                  <a:lnTo>
                    <a:pt x="11141" y="24718"/>
                  </a:lnTo>
                  <a:close/>
                  <a:moveTo>
                    <a:pt x="11208" y="24718"/>
                  </a:moveTo>
                  <a:lnTo>
                    <a:pt x="11208" y="24784"/>
                  </a:lnTo>
                  <a:lnTo>
                    <a:pt x="12175" y="24784"/>
                  </a:lnTo>
                  <a:lnTo>
                    <a:pt x="12175" y="24718"/>
                  </a:lnTo>
                  <a:close/>
                  <a:moveTo>
                    <a:pt x="12376" y="24718"/>
                  </a:moveTo>
                  <a:lnTo>
                    <a:pt x="12376" y="24784"/>
                  </a:lnTo>
                  <a:lnTo>
                    <a:pt x="13343" y="24784"/>
                  </a:lnTo>
                  <a:lnTo>
                    <a:pt x="13343" y="24718"/>
                  </a:lnTo>
                  <a:close/>
                  <a:moveTo>
                    <a:pt x="13376" y="24718"/>
                  </a:moveTo>
                  <a:lnTo>
                    <a:pt x="13376" y="24784"/>
                  </a:lnTo>
                  <a:lnTo>
                    <a:pt x="14344" y="24784"/>
                  </a:lnTo>
                  <a:lnTo>
                    <a:pt x="14344" y="24718"/>
                  </a:lnTo>
                  <a:close/>
                  <a:moveTo>
                    <a:pt x="14544" y="24718"/>
                  </a:moveTo>
                  <a:lnTo>
                    <a:pt x="14544" y="24784"/>
                  </a:lnTo>
                  <a:lnTo>
                    <a:pt x="15511" y="24784"/>
                  </a:lnTo>
                  <a:lnTo>
                    <a:pt x="15511" y="24718"/>
                  </a:lnTo>
                  <a:close/>
                  <a:moveTo>
                    <a:pt x="15544" y="24718"/>
                  </a:moveTo>
                  <a:lnTo>
                    <a:pt x="15544" y="24784"/>
                  </a:lnTo>
                  <a:lnTo>
                    <a:pt x="16545" y="24784"/>
                  </a:lnTo>
                  <a:lnTo>
                    <a:pt x="16545" y="24718"/>
                  </a:lnTo>
                  <a:close/>
                  <a:moveTo>
                    <a:pt x="16712" y="24718"/>
                  </a:moveTo>
                  <a:lnTo>
                    <a:pt x="16712" y="24784"/>
                  </a:lnTo>
                  <a:lnTo>
                    <a:pt x="17679" y="24784"/>
                  </a:lnTo>
                  <a:lnTo>
                    <a:pt x="17679" y="24718"/>
                  </a:lnTo>
                  <a:close/>
                  <a:moveTo>
                    <a:pt x="17746" y="24718"/>
                  </a:moveTo>
                  <a:lnTo>
                    <a:pt x="17746" y="24784"/>
                  </a:lnTo>
                  <a:lnTo>
                    <a:pt x="18713" y="24784"/>
                  </a:lnTo>
                  <a:lnTo>
                    <a:pt x="18713" y="24718"/>
                  </a:lnTo>
                  <a:close/>
                  <a:moveTo>
                    <a:pt x="18914" y="24718"/>
                  </a:moveTo>
                  <a:lnTo>
                    <a:pt x="18914" y="24784"/>
                  </a:lnTo>
                  <a:lnTo>
                    <a:pt x="19881" y="24784"/>
                  </a:lnTo>
                  <a:lnTo>
                    <a:pt x="19881" y="24718"/>
                  </a:lnTo>
                  <a:close/>
                  <a:moveTo>
                    <a:pt x="19948" y="24718"/>
                  </a:moveTo>
                  <a:lnTo>
                    <a:pt x="19948" y="24784"/>
                  </a:lnTo>
                  <a:lnTo>
                    <a:pt x="20882" y="24784"/>
                  </a:lnTo>
                  <a:lnTo>
                    <a:pt x="20882" y="24718"/>
                  </a:lnTo>
                  <a:close/>
                  <a:moveTo>
                    <a:pt x="21082" y="24718"/>
                  </a:moveTo>
                  <a:lnTo>
                    <a:pt x="21082" y="24784"/>
                  </a:lnTo>
                  <a:lnTo>
                    <a:pt x="22049" y="24784"/>
                  </a:lnTo>
                  <a:lnTo>
                    <a:pt x="22049" y="24718"/>
                  </a:lnTo>
                  <a:close/>
                  <a:moveTo>
                    <a:pt x="22082" y="24718"/>
                  </a:moveTo>
                  <a:lnTo>
                    <a:pt x="22082" y="24784"/>
                  </a:lnTo>
                  <a:lnTo>
                    <a:pt x="23083" y="24784"/>
                  </a:lnTo>
                  <a:lnTo>
                    <a:pt x="23083" y="24718"/>
                  </a:lnTo>
                  <a:close/>
                  <a:moveTo>
                    <a:pt x="23250" y="24718"/>
                  </a:moveTo>
                  <a:lnTo>
                    <a:pt x="23250" y="24784"/>
                  </a:lnTo>
                  <a:lnTo>
                    <a:pt x="23884" y="24784"/>
                  </a:lnTo>
                  <a:cubicBezTo>
                    <a:pt x="23884" y="24751"/>
                    <a:pt x="23884" y="24751"/>
                    <a:pt x="23884" y="24718"/>
                  </a:cubicBezTo>
                  <a:close/>
                  <a:moveTo>
                    <a:pt x="1301" y="24784"/>
                  </a:moveTo>
                  <a:lnTo>
                    <a:pt x="1301" y="25752"/>
                  </a:lnTo>
                  <a:lnTo>
                    <a:pt x="1468" y="25752"/>
                  </a:lnTo>
                  <a:lnTo>
                    <a:pt x="1468" y="24784"/>
                  </a:lnTo>
                  <a:close/>
                  <a:moveTo>
                    <a:pt x="2435" y="24784"/>
                  </a:moveTo>
                  <a:lnTo>
                    <a:pt x="2435" y="25752"/>
                  </a:lnTo>
                  <a:lnTo>
                    <a:pt x="2502" y="25752"/>
                  </a:lnTo>
                  <a:lnTo>
                    <a:pt x="2502" y="24784"/>
                  </a:lnTo>
                  <a:close/>
                  <a:moveTo>
                    <a:pt x="3469" y="24784"/>
                  </a:moveTo>
                  <a:lnTo>
                    <a:pt x="3469" y="25752"/>
                  </a:lnTo>
                  <a:lnTo>
                    <a:pt x="3636" y="25752"/>
                  </a:lnTo>
                  <a:lnTo>
                    <a:pt x="3636" y="24784"/>
                  </a:lnTo>
                  <a:close/>
                  <a:moveTo>
                    <a:pt x="4637" y="24784"/>
                  </a:moveTo>
                  <a:lnTo>
                    <a:pt x="4637" y="25752"/>
                  </a:lnTo>
                  <a:lnTo>
                    <a:pt x="4670" y="25752"/>
                  </a:lnTo>
                  <a:lnTo>
                    <a:pt x="4670" y="24784"/>
                  </a:lnTo>
                  <a:close/>
                  <a:moveTo>
                    <a:pt x="5637" y="24784"/>
                  </a:moveTo>
                  <a:lnTo>
                    <a:pt x="5637" y="25752"/>
                  </a:lnTo>
                  <a:lnTo>
                    <a:pt x="5838" y="25752"/>
                  </a:lnTo>
                  <a:lnTo>
                    <a:pt x="5838" y="24784"/>
                  </a:lnTo>
                  <a:close/>
                  <a:moveTo>
                    <a:pt x="6805" y="24784"/>
                  </a:moveTo>
                  <a:lnTo>
                    <a:pt x="6805" y="25752"/>
                  </a:lnTo>
                  <a:lnTo>
                    <a:pt x="6838" y="25752"/>
                  </a:lnTo>
                  <a:lnTo>
                    <a:pt x="6838" y="24784"/>
                  </a:lnTo>
                  <a:close/>
                  <a:moveTo>
                    <a:pt x="7806" y="24784"/>
                  </a:moveTo>
                  <a:lnTo>
                    <a:pt x="7806" y="25752"/>
                  </a:lnTo>
                  <a:lnTo>
                    <a:pt x="8006" y="25752"/>
                  </a:lnTo>
                  <a:lnTo>
                    <a:pt x="8006" y="24784"/>
                  </a:lnTo>
                  <a:close/>
                  <a:moveTo>
                    <a:pt x="8973" y="24784"/>
                  </a:moveTo>
                  <a:lnTo>
                    <a:pt x="8973" y="25752"/>
                  </a:lnTo>
                  <a:lnTo>
                    <a:pt x="9006" y="25752"/>
                  </a:lnTo>
                  <a:lnTo>
                    <a:pt x="9006" y="24784"/>
                  </a:lnTo>
                  <a:close/>
                  <a:moveTo>
                    <a:pt x="10007" y="24784"/>
                  </a:moveTo>
                  <a:lnTo>
                    <a:pt x="10007" y="25752"/>
                  </a:lnTo>
                  <a:lnTo>
                    <a:pt x="10174" y="25752"/>
                  </a:lnTo>
                  <a:lnTo>
                    <a:pt x="10174" y="24784"/>
                  </a:lnTo>
                  <a:close/>
                  <a:moveTo>
                    <a:pt x="11141" y="24784"/>
                  </a:moveTo>
                  <a:lnTo>
                    <a:pt x="11141" y="25752"/>
                  </a:lnTo>
                  <a:lnTo>
                    <a:pt x="11208" y="25752"/>
                  </a:lnTo>
                  <a:lnTo>
                    <a:pt x="11208" y="24784"/>
                  </a:lnTo>
                  <a:close/>
                  <a:moveTo>
                    <a:pt x="12175" y="24784"/>
                  </a:moveTo>
                  <a:lnTo>
                    <a:pt x="12175" y="25752"/>
                  </a:lnTo>
                  <a:lnTo>
                    <a:pt x="12376" y="25752"/>
                  </a:lnTo>
                  <a:lnTo>
                    <a:pt x="12376" y="24784"/>
                  </a:lnTo>
                  <a:close/>
                  <a:moveTo>
                    <a:pt x="13343" y="24784"/>
                  </a:moveTo>
                  <a:lnTo>
                    <a:pt x="13343" y="25752"/>
                  </a:lnTo>
                  <a:lnTo>
                    <a:pt x="13376" y="25752"/>
                  </a:lnTo>
                  <a:lnTo>
                    <a:pt x="13376" y="24784"/>
                  </a:lnTo>
                  <a:close/>
                  <a:moveTo>
                    <a:pt x="14344" y="24784"/>
                  </a:moveTo>
                  <a:lnTo>
                    <a:pt x="14344" y="25752"/>
                  </a:lnTo>
                  <a:lnTo>
                    <a:pt x="14544" y="25752"/>
                  </a:lnTo>
                  <a:lnTo>
                    <a:pt x="14544" y="24784"/>
                  </a:lnTo>
                  <a:close/>
                  <a:moveTo>
                    <a:pt x="15511" y="24784"/>
                  </a:moveTo>
                  <a:lnTo>
                    <a:pt x="15511" y="25752"/>
                  </a:lnTo>
                  <a:lnTo>
                    <a:pt x="15544" y="25752"/>
                  </a:lnTo>
                  <a:lnTo>
                    <a:pt x="15544" y="24784"/>
                  </a:lnTo>
                  <a:close/>
                  <a:moveTo>
                    <a:pt x="16545" y="24784"/>
                  </a:moveTo>
                  <a:lnTo>
                    <a:pt x="16545" y="25752"/>
                  </a:lnTo>
                  <a:lnTo>
                    <a:pt x="16712" y="25752"/>
                  </a:lnTo>
                  <a:lnTo>
                    <a:pt x="16712" y="24784"/>
                  </a:lnTo>
                  <a:close/>
                  <a:moveTo>
                    <a:pt x="17679" y="24784"/>
                  </a:moveTo>
                  <a:lnTo>
                    <a:pt x="17679" y="25752"/>
                  </a:lnTo>
                  <a:lnTo>
                    <a:pt x="17746" y="25752"/>
                  </a:lnTo>
                  <a:lnTo>
                    <a:pt x="17746" y="24784"/>
                  </a:lnTo>
                  <a:close/>
                  <a:moveTo>
                    <a:pt x="18713" y="24784"/>
                  </a:moveTo>
                  <a:lnTo>
                    <a:pt x="18713" y="25752"/>
                  </a:lnTo>
                  <a:lnTo>
                    <a:pt x="18914" y="25752"/>
                  </a:lnTo>
                  <a:lnTo>
                    <a:pt x="18914" y="24784"/>
                  </a:lnTo>
                  <a:close/>
                  <a:moveTo>
                    <a:pt x="19881" y="24784"/>
                  </a:moveTo>
                  <a:lnTo>
                    <a:pt x="19881" y="25752"/>
                  </a:lnTo>
                  <a:lnTo>
                    <a:pt x="19948" y="25752"/>
                  </a:lnTo>
                  <a:lnTo>
                    <a:pt x="19948" y="24784"/>
                  </a:lnTo>
                  <a:close/>
                  <a:moveTo>
                    <a:pt x="20882" y="24784"/>
                  </a:moveTo>
                  <a:lnTo>
                    <a:pt x="20882" y="25752"/>
                  </a:lnTo>
                  <a:lnTo>
                    <a:pt x="21082" y="25752"/>
                  </a:lnTo>
                  <a:lnTo>
                    <a:pt x="21082" y="24784"/>
                  </a:lnTo>
                  <a:close/>
                  <a:moveTo>
                    <a:pt x="22049" y="24784"/>
                  </a:moveTo>
                  <a:lnTo>
                    <a:pt x="22049" y="25752"/>
                  </a:lnTo>
                  <a:lnTo>
                    <a:pt x="22082" y="25752"/>
                  </a:lnTo>
                  <a:lnTo>
                    <a:pt x="22082" y="24784"/>
                  </a:lnTo>
                  <a:close/>
                  <a:moveTo>
                    <a:pt x="23083" y="24784"/>
                  </a:moveTo>
                  <a:lnTo>
                    <a:pt x="23083" y="25752"/>
                  </a:lnTo>
                  <a:lnTo>
                    <a:pt x="23250" y="25752"/>
                  </a:lnTo>
                  <a:lnTo>
                    <a:pt x="23250" y="24784"/>
                  </a:lnTo>
                  <a:close/>
                  <a:moveTo>
                    <a:pt x="1001" y="25752"/>
                  </a:moveTo>
                  <a:cubicBezTo>
                    <a:pt x="967" y="25819"/>
                    <a:pt x="967" y="25852"/>
                    <a:pt x="967" y="25919"/>
                  </a:cubicBezTo>
                  <a:lnTo>
                    <a:pt x="1301" y="25919"/>
                  </a:lnTo>
                  <a:lnTo>
                    <a:pt x="1301" y="25752"/>
                  </a:lnTo>
                  <a:close/>
                  <a:moveTo>
                    <a:pt x="1468" y="25752"/>
                  </a:moveTo>
                  <a:lnTo>
                    <a:pt x="1468" y="25919"/>
                  </a:lnTo>
                  <a:lnTo>
                    <a:pt x="2435" y="25919"/>
                  </a:lnTo>
                  <a:lnTo>
                    <a:pt x="2435" y="25752"/>
                  </a:lnTo>
                  <a:close/>
                  <a:moveTo>
                    <a:pt x="2502" y="25752"/>
                  </a:moveTo>
                  <a:lnTo>
                    <a:pt x="2502" y="25919"/>
                  </a:lnTo>
                  <a:lnTo>
                    <a:pt x="3469" y="25919"/>
                  </a:lnTo>
                  <a:lnTo>
                    <a:pt x="3469" y="25752"/>
                  </a:lnTo>
                  <a:close/>
                  <a:moveTo>
                    <a:pt x="3636" y="25752"/>
                  </a:moveTo>
                  <a:lnTo>
                    <a:pt x="3636" y="25919"/>
                  </a:lnTo>
                  <a:lnTo>
                    <a:pt x="4637" y="25919"/>
                  </a:lnTo>
                  <a:lnTo>
                    <a:pt x="4637" y="25752"/>
                  </a:lnTo>
                  <a:close/>
                  <a:moveTo>
                    <a:pt x="4670" y="25752"/>
                  </a:moveTo>
                  <a:lnTo>
                    <a:pt x="4670" y="25919"/>
                  </a:lnTo>
                  <a:lnTo>
                    <a:pt x="5637" y="25919"/>
                  </a:lnTo>
                  <a:lnTo>
                    <a:pt x="5637" y="25752"/>
                  </a:lnTo>
                  <a:close/>
                  <a:moveTo>
                    <a:pt x="5838" y="25752"/>
                  </a:moveTo>
                  <a:lnTo>
                    <a:pt x="5838" y="25919"/>
                  </a:lnTo>
                  <a:lnTo>
                    <a:pt x="6805" y="25919"/>
                  </a:lnTo>
                  <a:lnTo>
                    <a:pt x="6805" y="25752"/>
                  </a:lnTo>
                  <a:close/>
                  <a:moveTo>
                    <a:pt x="6838" y="25752"/>
                  </a:moveTo>
                  <a:lnTo>
                    <a:pt x="6838" y="25919"/>
                  </a:lnTo>
                  <a:lnTo>
                    <a:pt x="7806" y="25919"/>
                  </a:lnTo>
                  <a:lnTo>
                    <a:pt x="7806" y="25752"/>
                  </a:lnTo>
                  <a:close/>
                  <a:moveTo>
                    <a:pt x="8006" y="25752"/>
                  </a:moveTo>
                  <a:lnTo>
                    <a:pt x="8006" y="25919"/>
                  </a:lnTo>
                  <a:lnTo>
                    <a:pt x="8973" y="25919"/>
                  </a:lnTo>
                  <a:lnTo>
                    <a:pt x="8973" y="25752"/>
                  </a:lnTo>
                  <a:close/>
                  <a:moveTo>
                    <a:pt x="9006" y="25752"/>
                  </a:moveTo>
                  <a:lnTo>
                    <a:pt x="9006" y="25919"/>
                  </a:lnTo>
                  <a:lnTo>
                    <a:pt x="10007" y="25919"/>
                  </a:lnTo>
                  <a:lnTo>
                    <a:pt x="10007" y="25752"/>
                  </a:lnTo>
                  <a:close/>
                  <a:moveTo>
                    <a:pt x="10174" y="25752"/>
                  </a:moveTo>
                  <a:lnTo>
                    <a:pt x="10174" y="25919"/>
                  </a:lnTo>
                  <a:lnTo>
                    <a:pt x="11141" y="25919"/>
                  </a:lnTo>
                  <a:lnTo>
                    <a:pt x="11141" y="25752"/>
                  </a:lnTo>
                  <a:close/>
                  <a:moveTo>
                    <a:pt x="11208" y="25752"/>
                  </a:moveTo>
                  <a:lnTo>
                    <a:pt x="11208" y="25919"/>
                  </a:lnTo>
                  <a:lnTo>
                    <a:pt x="12175" y="25919"/>
                  </a:lnTo>
                  <a:lnTo>
                    <a:pt x="12175" y="25752"/>
                  </a:lnTo>
                  <a:close/>
                  <a:moveTo>
                    <a:pt x="12376" y="25752"/>
                  </a:moveTo>
                  <a:lnTo>
                    <a:pt x="12376" y="25919"/>
                  </a:lnTo>
                  <a:lnTo>
                    <a:pt x="13343" y="25919"/>
                  </a:lnTo>
                  <a:lnTo>
                    <a:pt x="13343" y="25752"/>
                  </a:lnTo>
                  <a:close/>
                  <a:moveTo>
                    <a:pt x="13376" y="25752"/>
                  </a:moveTo>
                  <a:lnTo>
                    <a:pt x="13376" y="25919"/>
                  </a:lnTo>
                  <a:lnTo>
                    <a:pt x="14344" y="25919"/>
                  </a:lnTo>
                  <a:lnTo>
                    <a:pt x="14344" y="25752"/>
                  </a:lnTo>
                  <a:close/>
                  <a:moveTo>
                    <a:pt x="14544" y="25752"/>
                  </a:moveTo>
                  <a:lnTo>
                    <a:pt x="14544" y="25919"/>
                  </a:lnTo>
                  <a:lnTo>
                    <a:pt x="15511" y="25919"/>
                  </a:lnTo>
                  <a:lnTo>
                    <a:pt x="15511" y="25752"/>
                  </a:lnTo>
                  <a:close/>
                  <a:moveTo>
                    <a:pt x="15544" y="25752"/>
                  </a:moveTo>
                  <a:lnTo>
                    <a:pt x="15544" y="25919"/>
                  </a:lnTo>
                  <a:lnTo>
                    <a:pt x="16545" y="25919"/>
                  </a:lnTo>
                  <a:lnTo>
                    <a:pt x="16545" y="25752"/>
                  </a:lnTo>
                  <a:close/>
                  <a:moveTo>
                    <a:pt x="16712" y="25752"/>
                  </a:moveTo>
                  <a:lnTo>
                    <a:pt x="16712" y="25919"/>
                  </a:lnTo>
                  <a:lnTo>
                    <a:pt x="17679" y="25919"/>
                  </a:lnTo>
                  <a:lnTo>
                    <a:pt x="17679" y="25752"/>
                  </a:lnTo>
                  <a:close/>
                  <a:moveTo>
                    <a:pt x="17746" y="25752"/>
                  </a:moveTo>
                  <a:lnTo>
                    <a:pt x="17746" y="25919"/>
                  </a:lnTo>
                  <a:lnTo>
                    <a:pt x="18713" y="25919"/>
                  </a:lnTo>
                  <a:lnTo>
                    <a:pt x="18713" y="25752"/>
                  </a:lnTo>
                  <a:close/>
                  <a:moveTo>
                    <a:pt x="18914" y="25752"/>
                  </a:moveTo>
                  <a:lnTo>
                    <a:pt x="18914" y="25919"/>
                  </a:lnTo>
                  <a:lnTo>
                    <a:pt x="19881" y="25919"/>
                  </a:lnTo>
                  <a:lnTo>
                    <a:pt x="19881" y="25752"/>
                  </a:lnTo>
                  <a:close/>
                  <a:moveTo>
                    <a:pt x="19948" y="25752"/>
                  </a:moveTo>
                  <a:lnTo>
                    <a:pt x="19948" y="25919"/>
                  </a:lnTo>
                  <a:lnTo>
                    <a:pt x="20882" y="25919"/>
                  </a:lnTo>
                  <a:lnTo>
                    <a:pt x="20882" y="25752"/>
                  </a:lnTo>
                  <a:close/>
                  <a:moveTo>
                    <a:pt x="21082" y="25752"/>
                  </a:moveTo>
                  <a:lnTo>
                    <a:pt x="21082" y="25919"/>
                  </a:lnTo>
                  <a:lnTo>
                    <a:pt x="22049" y="25919"/>
                  </a:lnTo>
                  <a:lnTo>
                    <a:pt x="22049" y="25752"/>
                  </a:lnTo>
                  <a:close/>
                  <a:moveTo>
                    <a:pt x="22082" y="25752"/>
                  </a:moveTo>
                  <a:lnTo>
                    <a:pt x="22082" y="25919"/>
                  </a:lnTo>
                  <a:lnTo>
                    <a:pt x="23083" y="25919"/>
                  </a:lnTo>
                  <a:lnTo>
                    <a:pt x="23083" y="25752"/>
                  </a:lnTo>
                  <a:close/>
                  <a:moveTo>
                    <a:pt x="23250" y="25752"/>
                  </a:moveTo>
                  <a:lnTo>
                    <a:pt x="23250" y="25919"/>
                  </a:lnTo>
                  <a:lnTo>
                    <a:pt x="24217" y="25919"/>
                  </a:lnTo>
                  <a:cubicBezTo>
                    <a:pt x="24217" y="25885"/>
                    <a:pt x="24184" y="25819"/>
                    <a:pt x="24151" y="25752"/>
                  </a:cubicBezTo>
                  <a:close/>
                  <a:moveTo>
                    <a:pt x="1301" y="25919"/>
                  </a:moveTo>
                  <a:lnTo>
                    <a:pt x="1301" y="26886"/>
                  </a:lnTo>
                  <a:lnTo>
                    <a:pt x="1468" y="26886"/>
                  </a:lnTo>
                  <a:lnTo>
                    <a:pt x="1468" y="25919"/>
                  </a:lnTo>
                  <a:close/>
                  <a:moveTo>
                    <a:pt x="2435" y="25919"/>
                  </a:moveTo>
                  <a:lnTo>
                    <a:pt x="2435" y="26886"/>
                  </a:lnTo>
                  <a:lnTo>
                    <a:pt x="2502" y="26886"/>
                  </a:lnTo>
                  <a:lnTo>
                    <a:pt x="2502" y="25919"/>
                  </a:lnTo>
                  <a:close/>
                  <a:moveTo>
                    <a:pt x="3469" y="25919"/>
                  </a:moveTo>
                  <a:lnTo>
                    <a:pt x="3469" y="26886"/>
                  </a:lnTo>
                  <a:lnTo>
                    <a:pt x="3636" y="26886"/>
                  </a:lnTo>
                  <a:lnTo>
                    <a:pt x="3636" y="25919"/>
                  </a:lnTo>
                  <a:close/>
                  <a:moveTo>
                    <a:pt x="4637" y="25919"/>
                  </a:moveTo>
                  <a:lnTo>
                    <a:pt x="4637" y="26886"/>
                  </a:lnTo>
                  <a:lnTo>
                    <a:pt x="4670" y="26886"/>
                  </a:lnTo>
                  <a:lnTo>
                    <a:pt x="4670" y="25919"/>
                  </a:lnTo>
                  <a:close/>
                  <a:moveTo>
                    <a:pt x="5637" y="25919"/>
                  </a:moveTo>
                  <a:lnTo>
                    <a:pt x="5637" y="26886"/>
                  </a:lnTo>
                  <a:lnTo>
                    <a:pt x="5838" y="26886"/>
                  </a:lnTo>
                  <a:lnTo>
                    <a:pt x="5838" y="25919"/>
                  </a:lnTo>
                  <a:close/>
                  <a:moveTo>
                    <a:pt x="6805" y="25919"/>
                  </a:moveTo>
                  <a:lnTo>
                    <a:pt x="6805" y="26886"/>
                  </a:lnTo>
                  <a:lnTo>
                    <a:pt x="6838" y="26886"/>
                  </a:lnTo>
                  <a:lnTo>
                    <a:pt x="6838" y="25919"/>
                  </a:lnTo>
                  <a:close/>
                  <a:moveTo>
                    <a:pt x="7806" y="25919"/>
                  </a:moveTo>
                  <a:lnTo>
                    <a:pt x="7806" y="26886"/>
                  </a:lnTo>
                  <a:lnTo>
                    <a:pt x="8006" y="26886"/>
                  </a:lnTo>
                  <a:lnTo>
                    <a:pt x="8006" y="25919"/>
                  </a:lnTo>
                  <a:close/>
                  <a:moveTo>
                    <a:pt x="8973" y="25919"/>
                  </a:moveTo>
                  <a:lnTo>
                    <a:pt x="8973" y="26886"/>
                  </a:lnTo>
                  <a:lnTo>
                    <a:pt x="9006" y="26886"/>
                  </a:lnTo>
                  <a:lnTo>
                    <a:pt x="9006" y="25919"/>
                  </a:lnTo>
                  <a:close/>
                  <a:moveTo>
                    <a:pt x="10007" y="25919"/>
                  </a:moveTo>
                  <a:lnTo>
                    <a:pt x="10007" y="26886"/>
                  </a:lnTo>
                  <a:lnTo>
                    <a:pt x="10174" y="26886"/>
                  </a:lnTo>
                  <a:lnTo>
                    <a:pt x="10174" y="25919"/>
                  </a:lnTo>
                  <a:close/>
                  <a:moveTo>
                    <a:pt x="11141" y="25919"/>
                  </a:moveTo>
                  <a:lnTo>
                    <a:pt x="11141" y="26886"/>
                  </a:lnTo>
                  <a:lnTo>
                    <a:pt x="11208" y="26886"/>
                  </a:lnTo>
                  <a:lnTo>
                    <a:pt x="11208" y="25919"/>
                  </a:lnTo>
                  <a:close/>
                  <a:moveTo>
                    <a:pt x="12175" y="25919"/>
                  </a:moveTo>
                  <a:lnTo>
                    <a:pt x="12175" y="26886"/>
                  </a:lnTo>
                  <a:lnTo>
                    <a:pt x="12376" y="26886"/>
                  </a:lnTo>
                  <a:lnTo>
                    <a:pt x="12376" y="25919"/>
                  </a:lnTo>
                  <a:close/>
                  <a:moveTo>
                    <a:pt x="13343" y="25919"/>
                  </a:moveTo>
                  <a:lnTo>
                    <a:pt x="13343" y="26886"/>
                  </a:lnTo>
                  <a:lnTo>
                    <a:pt x="13376" y="26886"/>
                  </a:lnTo>
                  <a:lnTo>
                    <a:pt x="13376" y="25919"/>
                  </a:lnTo>
                  <a:close/>
                  <a:moveTo>
                    <a:pt x="14344" y="25919"/>
                  </a:moveTo>
                  <a:lnTo>
                    <a:pt x="14344" y="26886"/>
                  </a:lnTo>
                  <a:lnTo>
                    <a:pt x="14544" y="26886"/>
                  </a:lnTo>
                  <a:lnTo>
                    <a:pt x="14544" y="25919"/>
                  </a:lnTo>
                  <a:close/>
                  <a:moveTo>
                    <a:pt x="15511" y="25919"/>
                  </a:moveTo>
                  <a:lnTo>
                    <a:pt x="15511" y="26886"/>
                  </a:lnTo>
                  <a:lnTo>
                    <a:pt x="15544" y="26886"/>
                  </a:lnTo>
                  <a:lnTo>
                    <a:pt x="15544" y="25919"/>
                  </a:lnTo>
                  <a:close/>
                  <a:moveTo>
                    <a:pt x="16545" y="25919"/>
                  </a:moveTo>
                  <a:lnTo>
                    <a:pt x="16545" y="26886"/>
                  </a:lnTo>
                  <a:lnTo>
                    <a:pt x="16712" y="26886"/>
                  </a:lnTo>
                  <a:lnTo>
                    <a:pt x="16712" y="25919"/>
                  </a:lnTo>
                  <a:close/>
                  <a:moveTo>
                    <a:pt x="17679" y="25919"/>
                  </a:moveTo>
                  <a:lnTo>
                    <a:pt x="17679" y="26886"/>
                  </a:lnTo>
                  <a:lnTo>
                    <a:pt x="17746" y="26886"/>
                  </a:lnTo>
                  <a:lnTo>
                    <a:pt x="17746" y="25919"/>
                  </a:lnTo>
                  <a:close/>
                  <a:moveTo>
                    <a:pt x="18713" y="25919"/>
                  </a:moveTo>
                  <a:lnTo>
                    <a:pt x="18713" y="26886"/>
                  </a:lnTo>
                  <a:lnTo>
                    <a:pt x="18914" y="26886"/>
                  </a:lnTo>
                  <a:lnTo>
                    <a:pt x="18914" y="25919"/>
                  </a:lnTo>
                  <a:close/>
                  <a:moveTo>
                    <a:pt x="19881" y="25919"/>
                  </a:moveTo>
                  <a:lnTo>
                    <a:pt x="19881" y="26886"/>
                  </a:lnTo>
                  <a:lnTo>
                    <a:pt x="19948" y="26886"/>
                  </a:lnTo>
                  <a:lnTo>
                    <a:pt x="19948" y="25919"/>
                  </a:lnTo>
                  <a:close/>
                  <a:moveTo>
                    <a:pt x="20882" y="25919"/>
                  </a:moveTo>
                  <a:lnTo>
                    <a:pt x="20882" y="26886"/>
                  </a:lnTo>
                  <a:lnTo>
                    <a:pt x="21082" y="26886"/>
                  </a:lnTo>
                  <a:lnTo>
                    <a:pt x="21082" y="25919"/>
                  </a:lnTo>
                  <a:close/>
                  <a:moveTo>
                    <a:pt x="22049" y="25919"/>
                  </a:moveTo>
                  <a:lnTo>
                    <a:pt x="22049" y="26886"/>
                  </a:lnTo>
                  <a:lnTo>
                    <a:pt x="22082" y="26886"/>
                  </a:lnTo>
                  <a:lnTo>
                    <a:pt x="22082" y="25919"/>
                  </a:lnTo>
                  <a:close/>
                  <a:moveTo>
                    <a:pt x="23083" y="25919"/>
                  </a:moveTo>
                  <a:lnTo>
                    <a:pt x="23083" y="26886"/>
                  </a:lnTo>
                  <a:lnTo>
                    <a:pt x="23250" y="26886"/>
                  </a:lnTo>
                  <a:lnTo>
                    <a:pt x="23250" y="25919"/>
                  </a:lnTo>
                  <a:close/>
                  <a:moveTo>
                    <a:pt x="24217" y="25952"/>
                  </a:moveTo>
                  <a:lnTo>
                    <a:pt x="24217" y="26886"/>
                  </a:lnTo>
                  <a:lnTo>
                    <a:pt x="24284" y="26886"/>
                  </a:lnTo>
                  <a:lnTo>
                    <a:pt x="24284" y="26119"/>
                  </a:lnTo>
                  <a:lnTo>
                    <a:pt x="24217" y="25952"/>
                  </a:lnTo>
                  <a:close/>
                  <a:moveTo>
                    <a:pt x="801" y="26886"/>
                  </a:moveTo>
                  <a:lnTo>
                    <a:pt x="801" y="26953"/>
                  </a:lnTo>
                  <a:lnTo>
                    <a:pt x="1301" y="26953"/>
                  </a:lnTo>
                  <a:lnTo>
                    <a:pt x="1301" y="26886"/>
                  </a:lnTo>
                  <a:close/>
                  <a:moveTo>
                    <a:pt x="1468" y="26886"/>
                  </a:moveTo>
                  <a:lnTo>
                    <a:pt x="1468" y="26953"/>
                  </a:lnTo>
                  <a:lnTo>
                    <a:pt x="2435" y="26953"/>
                  </a:lnTo>
                  <a:lnTo>
                    <a:pt x="2435" y="26886"/>
                  </a:lnTo>
                  <a:close/>
                  <a:moveTo>
                    <a:pt x="2502" y="26886"/>
                  </a:moveTo>
                  <a:lnTo>
                    <a:pt x="2502" y="26953"/>
                  </a:lnTo>
                  <a:lnTo>
                    <a:pt x="3469" y="26953"/>
                  </a:lnTo>
                  <a:lnTo>
                    <a:pt x="3469" y="26886"/>
                  </a:lnTo>
                  <a:close/>
                  <a:moveTo>
                    <a:pt x="3636" y="26886"/>
                  </a:moveTo>
                  <a:lnTo>
                    <a:pt x="3636" y="26953"/>
                  </a:lnTo>
                  <a:lnTo>
                    <a:pt x="4637" y="26953"/>
                  </a:lnTo>
                  <a:lnTo>
                    <a:pt x="4637" y="26886"/>
                  </a:lnTo>
                  <a:close/>
                  <a:moveTo>
                    <a:pt x="4670" y="26886"/>
                  </a:moveTo>
                  <a:lnTo>
                    <a:pt x="4670" y="26953"/>
                  </a:lnTo>
                  <a:lnTo>
                    <a:pt x="5637" y="26953"/>
                  </a:lnTo>
                  <a:lnTo>
                    <a:pt x="5637" y="26886"/>
                  </a:lnTo>
                  <a:close/>
                  <a:moveTo>
                    <a:pt x="5838" y="26886"/>
                  </a:moveTo>
                  <a:lnTo>
                    <a:pt x="5838" y="26953"/>
                  </a:lnTo>
                  <a:lnTo>
                    <a:pt x="6805" y="26953"/>
                  </a:lnTo>
                  <a:lnTo>
                    <a:pt x="6805" y="26886"/>
                  </a:lnTo>
                  <a:close/>
                  <a:moveTo>
                    <a:pt x="6838" y="26886"/>
                  </a:moveTo>
                  <a:lnTo>
                    <a:pt x="6838" y="26953"/>
                  </a:lnTo>
                  <a:lnTo>
                    <a:pt x="7806" y="26953"/>
                  </a:lnTo>
                  <a:lnTo>
                    <a:pt x="7806" y="26886"/>
                  </a:lnTo>
                  <a:close/>
                  <a:moveTo>
                    <a:pt x="8006" y="26886"/>
                  </a:moveTo>
                  <a:lnTo>
                    <a:pt x="8006" y="26953"/>
                  </a:lnTo>
                  <a:lnTo>
                    <a:pt x="8973" y="26953"/>
                  </a:lnTo>
                  <a:lnTo>
                    <a:pt x="8973" y="26886"/>
                  </a:lnTo>
                  <a:close/>
                  <a:moveTo>
                    <a:pt x="9006" y="26886"/>
                  </a:moveTo>
                  <a:lnTo>
                    <a:pt x="9006" y="26953"/>
                  </a:lnTo>
                  <a:lnTo>
                    <a:pt x="10007" y="26953"/>
                  </a:lnTo>
                  <a:lnTo>
                    <a:pt x="10007" y="26886"/>
                  </a:lnTo>
                  <a:close/>
                  <a:moveTo>
                    <a:pt x="10174" y="26886"/>
                  </a:moveTo>
                  <a:lnTo>
                    <a:pt x="10174" y="26953"/>
                  </a:lnTo>
                  <a:lnTo>
                    <a:pt x="11141" y="26953"/>
                  </a:lnTo>
                  <a:lnTo>
                    <a:pt x="11141" y="26886"/>
                  </a:lnTo>
                  <a:close/>
                  <a:moveTo>
                    <a:pt x="11208" y="26886"/>
                  </a:moveTo>
                  <a:lnTo>
                    <a:pt x="11208" y="26953"/>
                  </a:lnTo>
                  <a:lnTo>
                    <a:pt x="12175" y="26953"/>
                  </a:lnTo>
                  <a:lnTo>
                    <a:pt x="12175" y="26886"/>
                  </a:lnTo>
                  <a:close/>
                  <a:moveTo>
                    <a:pt x="12376" y="26886"/>
                  </a:moveTo>
                  <a:lnTo>
                    <a:pt x="12376" y="26953"/>
                  </a:lnTo>
                  <a:lnTo>
                    <a:pt x="13343" y="26953"/>
                  </a:lnTo>
                  <a:lnTo>
                    <a:pt x="13343" y="26886"/>
                  </a:lnTo>
                  <a:close/>
                  <a:moveTo>
                    <a:pt x="13376" y="26886"/>
                  </a:moveTo>
                  <a:lnTo>
                    <a:pt x="13376" y="26953"/>
                  </a:lnTo>
                  <a:lnTo>
                    <a:pt x="14344" y="26953"/>
                  </a:lnTo>
                  <a:lnTo>
                    <a:pt x="14344" y="26886"/>
                  </a:lnTo>
                  <a:close/>
                  <a:moveTo>
                    <a:pt x="14544" y="26886"/>
                  </a:moveTo>
                  <a:lnTo>
                    <a:pt x="14544" y="26953"/>
                  </a:lnTo>
                  <a:lnTo>
                    <a:pt x="15511" y="26953"/>
                  </a:lnTo>
                  <a:lnTo>
                    <a:pt x="15511" y="26886"/>
                  </a:lnTo>
                  <a:close/>
                  <a:moveTo>
                    <a:pt x="15544" y="26886"/>
                  </a:moveTo>
                  <a:lnTo>
                    <a:pt x="15544" y="26953"/>
                  </a:lnTo>
                  <a:lnTo>
                    <a:pt x="16545" y="26953"/>
                  </a:lnTo>
                  <a:lnTo>
                    <a:pt x="16545" y="26886"/>
                  </a:lnTo>
                  <a:close/>
                  <a:moveTo>
                    <a:pt x="16712" y="26886"/>
                  </a:moveTo>
                  <a:lnTo>
                    <a:pt x="16712" y="26953"/>
                  </a:lnTo>
                  <a:lnTo>
                    <a:pt x="17679" y="26953"/>
                  </a:lnTo>
                  <a:lnTo>
                    <a:pt x="17679" y="26886"/>
                  </a:lnTo>
                  <a:close/>
                  <a:moveTo>
                    <a:pt x="17746" y="26886"/>
                  </a:moveTo>
                  <a:lnTo>
                    <a:pt x="17746" y="26953"/>
                  </a:lnTo>
                  <a:lnTo>
                    <a:pt x="18713" y="26953"/>
                  </a:lnTo>
                  <a:lnTo>
                    <a:pt x="18713" y="26886"/>
                  </a:lnTo>
                  <a:close/>
                  <a:moveTo>
                    <a:pt x="18914" y="26886"/>
                  </a:moveTo>
                  <a:lnTo>
                    <a:pt x="18914" y="26953"/>
                  </a:lnTo>
                  <a:lnTo>
                    <a:pt x="19881" y="26953"/>
                  </a:lnTo>
                  <a:lnTo>
                    <a:pt x="19881" y="26886"/>
                  </a:lnTo>
                  <a:close/>
                  <a:moveTo>
                    <a:pt x="19948" y="26886"/>
                  </a:moveTo>
                  <a:lnTo>
                    <a:pt x="19948" y="26953"/>
                  </a:lnTo>
                  <a:lnTo>
                    <a:pt x="20882" y="26953"/>
                  </a:lnTo>
                  <a:lnTo>
                    <a:pt x="20882" y="26886"/>
                  </a:lnTo>
                  <a:close/>
                  <a:moveTo>
                    <a:pt x="21082" y="26886"/>
                  </a:moveTo>
                  <a:lnTo>
                    <a:pt x="21082" y="26953"/>
                  </a:lnTo>
                  <a:lnTo>
                    <a:pt x="22049" y="26953"/>
                  </a:lnTo>
                  <a:lnTo>
                    <a:pt x="22049" y="26886"/>
                  </a:lnTo>
                  <a:close/>
                  <a:moveTo>
                    <a:pt x="22082" y="26886"/>
                  </a:moveTo>
                  <a:lnTo>
                    <a:pt x="22082" y="26953"/>
                  </a:lnTo>
                  <a:lnTo>
                    <a:pt x="23083" y="26953"/>
                  </a:lnTo>
                  <a:lnTo>
                    <a:pt x="23083" y="26886"/>
                  </a:lnTo>
                  <a:close/>
                  <a:moveTo>
                    <a:pt x="23250" y="26886"/>
                  </a:moveTo>
                  <a:lnTo>
                    <a:pt x="23250" y="26953"/>
                  </a:lnTo>
                  <a:lnTo>
                    <a:pt x="24217" y="26953"/>
                  </a:lnTo>
                  <a:lnTo>
                    <a:pt x="24217" y="26886"/>
                  </a:lnTo>
                  <a:close/>
                  <a:moveTo>
                    <a:pt x="24284" y="26886"/>
                  </a:moveTo>
                  <a:lnTo>
                    <a:pt x="24284" y="26953"/>
                  </a:lnTo>
                  <a:lnTo>
                    <a:pt x="24518" y="26953"/>
                  </a:lnTo>
                  <a:lnTo>
                    <a:pt x="24484" y="26886"/>
                  </a:lnTo>
                  <a:close/>
                  <a:moveTo>
                    <a:pt x="1301" y="26953"/>
                  </a:moveTo>
                  <a:lnTo>
                    <a:pt x="1301" y="27920"/>
                  </a:lnTo>
                  <a:lnTo>
                    <a:pt x="1468" y="27920"/>
                  </a:lnTo>
                  <a:lnTo>
                    <a:pt x="1468" y="26953"/>
                  </a:lnTo>
                  <a:close/>
                  <a:moveTo>
                    <a:pt x="2435" y="26953"/>
                  </a:moveTo>
                  <a:lnTo>
                    <a:pt x="2435" y="27920"/>
                  </a:lnTo>
                  <a:lnTo>
                    <a:pt x="2502" y="27920"/>
                  </a:lnTo>
                  <a:lnTo>
                    <a:pt x="2502" y="26953"/>
                  </a:lnTo>
                  <a:close/>
                  <a:moveTo>
                    <a:pt x="3469" y="26953"/>
                  </a:moveTo>
                  <a:lnTo>
                    <a:pt x="3469" y="27920"/>
                  </a:lnTo>
                  <a:lnTo>
                    <a:pt x="3636" y="27920"/>
                  </a:lnTo>
                  <a:lnTo>
                    <a:pt x="3636" y="26953"/>
                  </a:lnTo>
                  <a:close/>
                  <a:moveTo>
                    <a:pt x="4637" y="26953"/>
                  </a:moveTo>
                  <a:lnTo>
                    <a:pt x="4637" y="27920"/>
                  </a:lnTo>
                  <a:lnTo>
                    <a:pt x="4670" y="27920"/>
                  </a:lnTo>
                  <a:lnTo>
                    <a:pt x="4670" y="26953"/>
                  </a:lnTo>
                  <a:close/>
                  <a:moveTo>
                    <a:pt x="5637" y="26953"/>
                  </a:moveTo>
                  <a:lnTo>
                    <a:pt x="5637" y="27920"/>
                  </a:lnTo>
                  <a:lnTo>
                    <a:pt x="5838" y="27920"/>
                  </a:lnTo>
                  <a:lnTo>
                    <a:pt x="5838" y="26953"/>
                  </a:lnTo>
                  <a:close/>
                  <a:moveTo>
                    <a:pt x="6805" y="26953"/>
                  </a:moveTo>
                  <a:lnTo>
                    <a:pt x="6805" y="27920"/>
                  </a:lnTo>
                  <a:lnTo>
                    <a:pt x="6838" y="27920"/>
                  </a:lnTo>
                  <a:lnTo>
                    <a:pt x="6838" y="26953"/>
                  </a:lnTo>
                  <a:close/>
                  <a:moveTo>
                    <a:pt x="7806" y="26953"/>
                  </a:moveTo>
                  <a:lnTo>
                    <a:pt x="7806" y="27920"/>
                  </a:lnTo>
                  <a:lnTo>
                    <a:pt x="8006" y="27920"/>
                  </a:lnTo>
                  <a:lnTo>
                    <a:pt x="8006" y="26953"/>
                  </a:lnTo>
                  <a:close/>
                  <a:moveTo>
                    <a:pt x="8973" y="26953"/>
                  </a:moveTo>
                  <a:lnTo>
                    <a:pt x="8973" y="27920"/>
                  </a:lnTo>
                  <a:lnTo>
                    <a:pt x="9006" y="27920"/>
                  </a:lnTo>
                  <a:lnTo>
                    <a:pt x="9006" y="26953"/>
                  </a:lnTo>
                  <a:close/>
                  <a:moveTo>
                    <a:pt x="10007" y="26953"/>
                  </a:moveTo>
                  <a:lnTo>
                    <a:pt x="10007" y="27920"/>
                  </a:lnTo>
                  <a:lnTo>
                    <a:pt x="10174" y="27920"/>
                  </a:lnTo>
                  <a:lnTo>
                    <a:pt x="10174" y="26953"/>
                  </a:lnTo>
                  <a:close/>
                  <a:moveTo>
                    <a:pt x="11141" y="26953"/>
                  </a:moveTo>
                  <a:lnTo>
                    <a:pt x="11141" y="27920"/>
                  </a:lnTo>
                  <a:lnTo>
                    <a:pt x="11208" y="27920"/>
                  </a:lnTo>
                  <a:lnTo>
                    <a:pt x="11208" y="26953"/>
                  </a:lnTo>
                  <a:close/>
                  <a:moveTo>
                    <a:pt x="12175" y="26953"/>
                  </a:moveTo>
                  <a:lnTo>
                    <a:pt x="12175" y="27920"/>
                  </a:lnTo>
                  <a:lnTo>
                    <a:pt x="12376" y="27920"/>
                  </a:lnTo>
                  <a:lnTo>
                    <a:pt x="12376" y="26953"/>
                  </a:lnTo>
                  <a:close/>
                  <a:moveTo>
                    <a:pt x="13343" y="26953"/>
                  </a:moveTo>
                  <a:lnTo>
                    <a:pt x="13343" y="27920"/>
                  </a:lnTo>
                  <a:lnTo>
                    <a:pt x="13376" y="27920"/>
                  </a:lnTo>
                  <a:lnTo>
                    <a:pt x="13376" y="26953"/>
                  </a:lnTo>
                  <a:close/>
                  <a:moveTo>
                    <a:pt x="14344" y="26953"/>
                  </a:moveTo>
                  <a:lnTo>
                    <a:pt x="14344" y="27920"/>
                  </a:lnTo>
                  <a:lnTo>
                    <a:pt x="14544" y="27920"/>
                  </a:lnTo>
                  <a:lnTo>
                    <a:pt x="14544" y="26953"/>
                  </a:lnTo>
                  <a:close/>
                  <a:moveTo>
                    <a:pt x="15511" y="26953"/>
                  </a:moveTo>
                  <a:lnTo>
                    <a:pt x="15511" y="27920"/>
                  </a:lnTo>
                  <a:lnTo>
                    <a:pt x="15544" y="27920"/>
                  </a:lnTo>
                  <a:lnTo>
                    <a:pt x="15544" y="26953"/>
                  </a:lnTo>
                  <a:close/>
                  <a:moveTo>
                    <a:pt x="16545" y="26953"/>
                  </a:moveTo>
                  <a:lnTo>
                    <a:pt x="16545" y="27920"/>
                  </a:lnTo>
                  <a:lnTo>
                    <a:pt x="16712" y="27920"/>
                  </a:lnTo>
                  <a:lnTo>
                    <a:pt x="16712" y="26953"/>
                  </a:lnTo>
                  <a:close/>
                  <a:moveTo>
                    <a:pt x="17679" y="26953"/>
                  </a:moveTo>
                  <a:lnTo>
                    <a:pt x="17679" y="27920"/>
                  </a:lnTo>
                  <a:lnTo>
                    <a:pt x="17746" y="27920"/>
                  </a:lnTo>
                  <a:lnTo>
                    <a:pt x="17746" y="26953"/>
                  </a:lnTo>
                  <a:close/>
                  <a:moveTo>
                    <a:pt x="18713" y="26953"/>
                  </a:moveTo>
                  <a:lnTo>
                    <a:pt x="18713" y="27920"/>
                  </a:lnTo>
                  <a:lnTo>
                    <a:pt x="18914" y="27920"/>
                  </a:lnTo>
                  <a:lnTo>
                    <a:pt x="18914" y="26953"/>
                  </a:lnTo>
                  <a:close/>
                  <a:moveTo>
                    <a:pt x="19881" y="26953"/>
                  </a:moveTo>
                  <a:lnTo>
                    <a:pt x="19881" y="27920"/>
                  </a:lnTo>
                  <a:lnTo>
                    <a:pt x="19948" y="27920"/>
                  </a:lnTo>
                  <a:lnTo>
                    <a:pt x="19948" y="26953"/>
                  </a:lnTo>
                  <a:close/>
                  <a:moveTo>
                    <a:pt x="20882" y="26953"/>
                  </a:moveTo>
                  <a:lnTo>
                    <a:pt x="20882" y="27920"/>
                  </a:lnTo>
                  <a:lnTo>
                    <a:pt x="21082" y="27920"/>
                  </a:lnTo>
                  <a:lnTo>
                    <a:pt x="21082" y="26953"/>
                  </a:lnTo>
                  <a:close/>
                  <a:moveTo>
                    <a:pt x="22049" y="26953"/>
                  </a:moveTo>
                  <a:lnTo>
                    <a:pt x="22049" y="27920"/>
                  </a:lnTo>
                  <a:lnTo>
                    <a:pt x="22082" y="27920"/>
                  </a:lnTo>
                  <a:lnTo>
                    <a:pt x="22082" y="26953"/>
                  </a:lnTo>
                  <a:close/>
                  <a:moveTo>
                    <a:pt x="23083" y="26953"/>
                  </a:moveTo>
                  <a:lnTo>
                    <a:pt x="23083" y="27920"/>
                  </a:lnTo>
                  <a:lnTo>
                    <a:pt x="23250" y="27920"/>
                  </a:lnTo>
                  <a:lnTo>
                    <a:pt x="23250" y="26953"/>
                  </a:lnTo>
                  <a:close/>
                  <a:moveTo>
                    <a:pt x="24217" y="26953"/>
                  </a:moveTo>
                  <a:lnTo>
                    <a:pt x="24217" y="27920"/>
                  </a:lnTo>
                  <a:lnTo>
                    <a:pt x="24284" y="27920"/>
                  </a:lnTo>
                  <a:lnTo>
                    <a:pt x="24284" y="26953"/>
                  </a:lnTo>
                  <a:close/>
                  <a:moveTo>
                    <a:pt x="667" y="27920"/>
                  </a:moveTo>
                  <a:cubicBezTo>
                    <a:pt x="634" y="27987"/>
                    <a:pt x="634" y="28053"/>
                    <a:pt x="634" y="28120"/>
                  </a:cubicBezTo>
                  <a:lnTo>
                    <a:pt x="1301" y="28120"/>
                  </a:lnTo>
                  <a:lnTo>
                    <a:pt x="1301" y="27920"/>
                  </a:lnTo>
                  <a:close/>
                  <a:moveTo>
                    <a:pt x="1468" y="27920"/>
                  </a:moveTo>
                  <a:lnTo>
                    <a:pt x="1468" y="28120"/>
                  </a:lnTo>
                  <a:lnTo>
                    <a:pt x="2435" y="28120"/>
                  </a:lnTo>
                  <a:lnTo>
                    <a:pt x="2435" y="27920"/>
                  </a:lnTo>
                  <a:close/>
                  <a:moveTo>
                    <a:pt x="2502" y="27920"/>
                  </a:moveTo>
                  <a:lnTo>
                    <a:pt x="2502" y="28120"/>
                  </a:lnTo>
                  <a:lnTo>
                    <a:pt x="3469" y="28120"/>
                  </a:lnTo>
                  <a:lnTo>
                    <a:pt x="3469" y="27920"/>
                  </a:lnTo>
                  <a:close/>
                  <a:moveTo>
                    <a:pt x="3636" y="27920"/>
                  </a:moveTo>
                  <a:lnTo>
                    <a:pt x="3636" y="28120"/>
                  </a:lnTo>
                  <a:lnTo>
                    <a:pt x="4637" y="28120"/>
                  </a:lnTo>
                  <a:lnTo>
                    <a:pt x="4637" y="27920"/>
                  </a:lnTo>
                  <a:close/>
                  <a:moveTo>
                    <a:pt x="4670" y="27920"/>
                  </a:moveTo>
                  <a:lnTo>
                    <a:pt x="4670" y="28120"/>
                  </a:lnTo>
                  <a:lnTo>
                    <a:pt x="5637" y="28120"/>
                  </a:lnTo>
                  <a:lnTo>
                    <a:pt x="5637" y="27920"/>
                  </a:lnTo>
                  <a:close/>
                  <a:moveTo>
                    <a:pt x="5838" y="27920"/>
                  </a:moveTo>
                  <a:lnTo>
                    <a:pt x="5838" y="28120"/>
                  </a:lnTo>
                  <a:lnTo>
                    <a:pt x="6805" y="28120"/>
                  </a:lnTo>
                  <a:lnTo>
                    <a:pt x="6805" y="27920"/>
                  </a:lnTo>
                  <a:close/>
                  <a:moveTo>
                    <a:pt x="6838" y="27920"/>
                  </a:moveTo>
                  <a:lnTo>
                    <a:pt x="6838" y="28120"/>
                  </a:lnTo>
                  <a:lnTo>
                    <a:pt x="7806" y="28120"/>
                  </a:lnTo>
                  <a:lnTo>
                    <a:pt x="7806" y="27920"/>
                  </a:lnTo>
                  <a:close/>
                  <a:moveTo>
                    <a:pt x="8006" y="27920"/>
                  </a:moveTo>
                  <a:lnTo>
                    <a:pt x="8006" y="28120"/>
                  </a:lnTo>
                  <a:lnTo>
                    <a:pt x="8973" y="28120"/>
                  </a:lnTo>
                  <a:lnTo>
                    <a:pt x="8973" y="27920"/>
                  </a:lnTo>
                  <a:close/>
                  <a:moveTo>
                    <a:pt x="9006" y="27920"/>
                  </a:moveTo>
                  <a:lnTo>
                    <a:pt x="9006" y="28120"/>
                  </a:lnTo>
                  <a:lnTo>
                    <a:pt x="10007" y="28120"/>
                  </a:lnTo>
                  <a:lnTo>
                    <a:pt x="10007" y="27920"/>
                  </a:lnTo>
                  <a:close/>
                  <a:moveTo>
                    <a:pt x="10174" y="27920"/>
                  </a:moveTo>
                  <a:lnTo>
                    <a:pt x="10174" y="28120"/>
                  </a:lnTo>
                  <a:lnTo>
                    <a:pt x="11141" y="28120"/>
                  </a:lnTo>
                  <a:lnTo>
                    <a:pt x="11141" y="27920"/>
                  </a:lnTo>
                  <a:close/>
                  <a:moveTo>
                    <a:pt x="11208" y="27920"/>
                  </a:moveTo>
                  <a:lnTo>
                    <a:pt x="11208" y="28120"/>
                  </a:lnTo>
                  <a:lnTo>
                    <a:pt x="12175" y="28120"/>
                  </a:lnTo>
                  <a:lnTo>
                    <a:pt x="12175" y="27920"/>
                  </a:lnTo>
                  <a:close/>
                  <a:moveTo>
                    <a:pt x="12376" y="27920"/>
                  </a:moveTo>
                  <a:lnTo>
                    <a:pt x="12376" y="28120"/>
                  </a:lnTo>
                  <a:lnTo>
                    <a:pt x="13343" y="28120"/>
                  </a:lnTo>
                  <a:lnTo>
                    <a:pt x="13343" y="27920"/>
                  </a:lnTo>
                  <a:close/>
                  <a:moveTo>
                    <a:pt x="13376" y="27920"/>
                  </a:moveTo>
                  <a:lnTo>
                    <a:pt x="13376" y="28120"/>
                  </a:lnTo>
                  <a:lnTo>
                    <a:pt x="14344" y="28120"/>
                  </a:lnTo>
                  <a:lnTo>
                    <a:pt x="14344" y="27920"/>
                  </a:lnTo>
                  <a:close/>
                  <a:moveTo>
                    <a:pt x="14544" y="27920"/>
                  </a:moveTo>
                  <a:lnTo>
                    <a:pt x="14544" y="28120"/>
                  </a:lnTo>
                  <a:lnTo>
                    <a:pt x="15511" y="28120"/>
                  </a:lnTo>
                  <a:lnTo>
                    <a:pt x="15511" y="27920"/>
                  </a:lnTo>
                  <a:close/>
                  <a:moveTo>
                    <a:pt x="15544" y="27920"/>
                  </a:moveTo>
                  <a:lnTo>
                    <a:pt x="15544" y="28120"/>
                  </a:lnTo>
                  <a:lnTo>
                    <a:pt x="16545" y="28120"/>
                  </a:lnTo>
                  <a:lnTo>
                    <a:pt x="16545" y="27920"/>
                  </a:lnTo>
                  <a:close/>
                  <a:moveTo>
                    <a:pt x="16712" y="27920"/>
                  </a:moveTo>
                  <a:lnTo>
                    <a:pt x="16712" y="28120"/>
                  </a:lnTo>
                  <a:lnTo>
                    <a:pt x="17679" y="28120"/>
                  </a:lnTo>
                  <a:lnTo>
                    <a:pt x="17679" y="27920"/>
                  </a:lnTo>
                  <a:close/>
                  <a:moveTo>
                    <a:pt x="17746" y="27920"/>
                  </a:moveTo>
                  <a:lnTo>
                    <a:pt x="17746" y="28120"/>
                  </a:lnTo>
                  <a:lnTo>
                    <a:pt x="18713" y="28120"/>
                  </a:lnTo>
                  <a:lnTo>
                    <a:pt x="18713" y="27920"/>
                  </a:lnTo>
                  <a:close/>
                  <a:moveTo>
                    <a:pt x="18914" y="27920"/>
                  </a:moveTo>
                  <a:lnTo>
                    <a:pt x="18914" y="28120"/>
                  </a:lnTo>
                  <a:lnTo>
                    <a:pt x="19881" y="28120"/>
                  </a:lnTo>
                  <a:lnTo>
                    <a:pt x="19881" y="27920"/>
                  </a:lnTo>
                  <a:close/>
                  <a:moveTo>
                    <a:pt x="19948" y="27920"/>
                  </a:moveTo>
                  <a:lnTo>
                    <a:pt x="19948" y="28120"/>
                  </a:lnTo>
                  <a:lnTo>
                    <a:pt x="20882" y="28120"/>
                  </a:lnTo>
                  <a:lnTo>
                    <a:pt x="20882" y="27920"/>
                  </a:lnTo>
                  <a:close/>
                  <a:moveTo>
                    <a:pt x="21082" y="27920"/>
                  </a:moveTo>
                  <a:lnTo>
                    <a:pt x="21082" y="28120"/>
                  </a:lnTo>
                  <a:lnTo>
                    <a:pt x="22049" y="28120"/>
                  </a:lnTo>
                  <a:lnTo>
                    <a:pt x="22049" y="27920"/>
                  </a:lnTo>
                  <a:close/>
                  <a:moveTo>
                    <a:pt x="22082" y="27920"/>
                  </a:moveTo>
                  <a:lnTo>
                    <a:pt x="22082" y="28120"/>
                  </a:lnTo>
                  <a:lnTo>
                    <a:pt x="23083" y="28120"/>
                  </a:lnTo>
                  <a:lnTo>
                    <a:pt x="23083" y="27920"/>
                  </a:lnTo>
                  <a:close/>
                  <a:moveTo>
                    <a:pt x="23250" y="27920"/>
                  </a:moveTo>
                  <a:lnTo>
                    <a:pt x="23250" y="28120"/>
                  </a:lnTo>
                  <a:lnTo>
                    <a:pt x="24217" y="28120"/>
                  </a:lnTo>
                  <a:lnTo>
                    <a:pt x="24217" y="27920"/>
                  </a:lnTo>
                  <a:close/>
                  <a:moveTo>
                    <a:pt x="24284" y="27920"/>
                  </a:moveTo>
                  <a:lnTo>
                    <a:pt x="24284" y="28120"/>
                  </a:lnTo>
                  <a:lnTo>
                    <a:pt x="24818" y="28120"/>
                  </a:lnTo>
                  <a:lnTo>
                    <a:pt x="24751" y="27920"/>
                  </a:lnTo>
                  <a:close/>
                  <a:moveTo>
                    <a:pt x="1301" y="28120"/>
                  </a:moveTo>
                  <a:lnTo>
                    <a:pt x="1301" y="29088"/>
                  </a:lnTo>
                  <a:lnTo>
                    <a:pt x="1468" y="29088"/>
                  </a:lnTo>
                  <a:lnTo>
                    <a:pt x="1468" y="28120"/>
                  </a:lnTo>
                  <a:close/>
                  <a:moveTo>
                    <a:pt x="2435" y="28120"/>
                  </a:moveTo>
                  <a:lnTo>
                    <a:pt x="2435" y="29088"/>
                  </a:lnTo>
                  <a:lnTo>
                    <a:pt x="2502" y="29088"/>
                  </a:lnTo>
                  <a:lnTo>
                    <a:pt x="2502" y="28120"/>
                  </a:lnTo>
                  <a:close/>
                  <a:moveTo>
                    <a:pt x="3469" y="28120"/>
                  </a:moveTo>
                  <a:lnTo>
                    <a:pt x="3469" y="29088"/>
                  </a:lnTo>
                  <a:lnTo>
                    <a:pt x="3636" y="29088"/>
                  </a:lnTo>
                  <a:lnTo>
                    <a:pt x="3636" y="28120"/>
                  </a:lnTo>
                  <a:close/>
                  <a:moveTo>
                    <a:pt x="4637" y="28120"/>
                  </a:moveTo>
                  <a:lnTo>
                    <a:pt x="4637" y="29088"/>
                  </a:lnTo>
                  <a:lnTo>
                    <a:pt x="4670" y="29088"/>
                  </a:lnTo>
                  <a:lnTo>
                    <a:pt x="4670" y="28120"/>
                  </a:lnTo>
                  <a:close/>
                  <a:moveTo>
                    <a:pt x="5637" y="28120"/>
                  </a:moveTo>
                  <a:lnTo>
                    <a:pt x="5637" y="29088"/>
                  </a:lnTo>
                  <a:lnTo>
                    <a:pt x="5838" y="29088"/>
                  </a:lnTo>
                  <a:lnTo>
                    <a:pt x="5838" y="28120"/>
                  </a:lnTo>
                  <a:close/>
                  <a:moveTo>
                    <a:pt x="6805" y="28120"/>
                  </a:moveTo>
                  <a:lnTo>
                    <a:pt x="6805" y="29088"/>
                  </a:lnTo>
                  <a:lnTo>
                    <a:pt x="6838" y="29088"/>
                  </a:lnTo>
                  <a:lnTo>
                    <a:pt x="6838" y="28120"/>
                  </a:lnTo>
                  <a:close/>
                  <a:moveTo>
                    <a:pt x="7806" y="28120"/>
                  </a:moveTo>
                  <a:lnTo>
                    <a:pt x="7806" y="29088"/>
                  </a:lnTo>
                  <a:lnTo>
                    <a:pt x="8006" y="29088"/>
                  </a:lnTo>
                  <a:lnTo>
                    <a:pt x="8006" y="28120"/>
                  </a:lnTo>
                  <a:close/>
                  <a:moveTo>
                    <a:pt x="8973" y="28120"/>
                  </a:moveTo>
                  <a:lnTo>
                    <a:pt x="8973" y="29088"/>
                  </a:lnTo>
                  <a:lnTo>
                    <a:pt x="9006" y="29088"/>
                  </a:lnTo>
                  <a:lnTo>
                    <a:pt x="9006" y="28120"/>
                  </a:lnTo>
                  <a:close/>
                  <a:moveTo>
                    <a:pt x="10007" y="28120"/>
                  </a:moveTo>
                  <a:lnTo>
                    <a:pt x="10007" y="29088"/>
                  </a:lnTo>
                  <a:lnTo>
                    <a:pt x="10174" y="29088"/>
                  </a:lnTo>
                  <a:lnTo>
                    <a:pt x="10174" y="28120"/>
                  </a:lnTo>
                  <a:close/>
                  <a:moveTo>
                    <a:pt x="11141" y="28120"/>
                  </a:moveTo>
                  <a:lnTo>
                    <a:pt x="11141" y="29088"/>
                  </a:lnTo>
                  <a:lnTo>
                    <a:pt x="11208" y="29088"/>
                  </a:lnTo>
                  <a:lnTo>
                    <a:pt x="11208" y="28120"/>
                  </a:lnTo>
                  <a:close/>
                  <a:moveTo>
                    <a:pt x="12175" y="28120"/>
                  </a:moveTo>
                  <a:lnTo>
                    <a:pt x="12175" y="29088"/>
                  </a:lnTo>
                  <a:lnTo>
                    <a:pt x="12376" y="29088"/>
                  </a:lnTo>
                  <a:lnTo>
                    <a:pt x="12376" y="28120"/>
                  </a:lnTo>
                  <a:close/>
                  <a:moveTo>
                    <a:pt x="13343" y="28120"/>
                  </a:moveTo>
                  <a:lnTo>
                    <a:pt x="13343" y="29088"/>
                  </a:lnTo>
                  <a:lnTo>
                    <a:pt x="13376" y="29088"/>
                  </a:lnTo>
                  <a:lnTo>
                    <a:pt x="13376" y="28120"/>
                  </a:lnTo>
                  <a:close/>
                  <a:moveTo>
                    <a:pt x="14344" y="28120"/>
                  </a:moveTo>
                  <a:lnTo>
                    <a:pt x="14344" y="29088"/>
                  </a:lnTo>
                  <a:lnTo>
                    <a:pt x="14544" y="29088"/>
                  </a:lnTo>
                  <a:lnTo>
                    <a:pt x="14544" y="28120"/>
                  </a:lnTo>
                  <a:close/>
                  <a:moveTo>
                    <a:pt x="15511" y="28120"/>
                  </a:moveTo>
                  <a:lnTo>
                    <a:pt x="15511" y="29088"/>
                  </a:lnTo>
                  <a:lnTo>
                    <a:pt x="15544" y="29088"/>
                  </a:lnTo>
                  <a:lnTo>
                    <a:pt x="15544" y="28120"/>
                  </a:lnTo>
                  <a:close/>
                  <a:moveTo>
                    <a:pt x="16545" y="28120"/>
                  </a:moveTo>
                  <a:lnTo>
                    <a:pt x="16545" y="29088"/>
                  </a:lnTo>
                  <a:lnTo>
                    <a:pt x="16712" y="29088"/>
                  </a:lnTo>
                  <a:lnTo>
                    <a:pt x="16712" y="28120"/>
                  </a:lnTo>
                  <a:close/>
                  <a:moveTo>
                    <a:pt x="17679" y="28120"/>
                  </a:moveTo>
                  <a:lnTo>
                    <a:pt x="17679" y="29088"/>
                  </a:lnTo>
                  <a:lnTo>
                    <a:pt x="17746" y="29088"/>
                  </a:lnTo>
                  <a:lnTo>
                    <a:pt x="17746" y="28120"/>
                  </a:lnTo>
                  <a:close/>
                  <a:moveTo>
                    <a:pt x="18713" y="28120"/>
                  </a:moveTo>
                  <a:lnTo>
                    <a:pt x="18713" y="29088"/>
                  </a:lnTo>
                  <a:lnTo>
                    <a:pt x="18914" y="29088"/>
                  </a:lnTo>
                  <a:lnTo>
                    <a:pt x="18914" y="28120"/>
                  </a:lnTo>
                  <a:close/>
                  <a:moveTo>
                    <a:pt x="19881" y="28120"/>
                  </a:moveTo>
                  <a:lnTo>
                    <a:pt x="19881" y="29088"/>
                  </a:lnTo>
                  <a:lnTo>
                    <a:pt x="19948" y="29088"/>
                  </a:lnTo>
                  <a:lnTo>
                    <a:pt x="19948" y="28120"/>
                  </a:lnTo>
                  <a:close/>
                  <a:moveTo>
                    <a:pt x="20882" y="28120"/>
                  </a:moveTo>
                  <a:lnTo>
                    <a:pt x="20882" y="29088"/>
                  </a:lnTo>
                  <a:lnTo>
                    <a:pt x="21082" y="29088"/>
                  </a:lnTo>
                  <a:lnTo>
                    <a:pt x="21082" y="28120"/>
                  </a:lnTo>
                  <a:close/>
                  <a:moveTo>
                    <a:pt x="22049" y="28120"/>
                  </a:moveTo>
                  <a:lnTo>
                    <a:pt x="22049" y="29088"/>
                  </a:lnTo>
                  <a:lnTo>
                    <a:pt x="22082" y="29088"/>
                  </a:lnTo>
                  <a:lnTo>
                    <a:pt x="22082" y="28120"/>
                  </a:lnTo>
                  <a:close/>
                  <a:moveTo>
                    <a:pt x="23083" y="28120"/>
                  </a:moveTo>
                  <a:lnTo>
                    <a:pt x="23083" y="29088"/>
                  </a:lnTo>
                  <a:lnTo>
                    <a:pt x="23250" y="29088"/>
                  </a:lnTo>
                  <a:lnTo>
                    <a:pt x="23250" y="28120"/>
                  </a:lnTo>
                  <a:close/>
                  <a:moveTo>
                    <a:pt x="24217" y="28120"/>
                  </a:moveTo>
                  <a:lnTo>
                    <a:pt x="24217" y="29088"/>
                  </a:lnTo>
                  <a:lnTo>
                    <a:pt x="24284" y="29088"/>
                  </a:lnTo>
                  <a:lnTo>
                    <a:pt x="24284" y="28120"/>
                  </a:lnTo>
                  <a:close/>
                  <a:moveTo>
                    <a:pt x="434" y="29088"/>
                  </a:moveTo>
                  <a:cubicBezTo>
                    <a:pt x="434" y="29088"/>
                    <a:pt x="434" y="29121"/>
                    <a:pt x="434" y="29121"/>
                  </a:cubicBezTo>
                  <a:lnTo>
                    <a:pt x="1301" y="29121"/>
                  </a:lnTo>
                  <a:lnTo>
                    <a:pt x="1301" y="29088"/>
                  </a:lnTo>
                  <a:close/>
                  <a:moveTo>
                    <a:pt x="1468" y="29088"/>
                  </a:moveTo>
                  <a:lnTo>
                    <a:pt x="1468" y="29121"/>
                  </a:lnTo>
                  <a:lnTo>
                    <a:pt x="2435" y="29121"/>
                  </a:lnTo>
                  <a:lnTo>
                    <a:pt x="2435" y="29088"/>
                  </a:lnTo>
                  <a:close/>
                  <a:moveTo>
                    <a:pt x="2502" y="29088"/>
                  </a:moveTo>
                  <a:lnTo>
                    <a:pt x="2502" y="29121"/>
                  </a:lnTo>
                  <a:lnTo>
                    <a:pt x="3469" y="29121"/>
                  </a:lnTo>
                  <a:lnTo>
                    <a:pt x="3469" y="29088"/>
                  </a:lnTo>
                  <a:close/>
                  <a:moveTo>
                    <a:pt x="3636" y="29088"/>
                  </a:moveTo>
                  <a:lnTo>
                    <a:pt x="3636" y="29121"/>
                  </a:lnTo>
                  <a:lnTo>
                    <a:pt x="4637" y="29121"/>
                  </a:lnTo>
                  <a:lnTo>
                    <a:pt x="4637" y="29088"/>
                  </a:lnTo>
                  <a:close/>
                  <a:moveTo>
                    <a:pt x="4670" y="29088"/>
                  </a:moveTo>
                  <a:lnTo>
                    <a:pt x="4670" y="29121"/>
                  </a:lnTo>
                  <a:lnTo>
                    <a:pt x="5637" y="29121"/>
                  </a:lnTo>
                  <a:lnTo>
                    <a:pt x="5637" y="29088"/>
                  </a:lnTo>
                  <a:close/>
                  <a:moveTo>
                    <a:pt x="5838" y="29088"/>
                  </a:moveTo>
                  <a:lnTo>
                    <a:pt x="5838" y="29121"/>
                  </a:lnTo>
                  <a:lnTo>
                    <a:pt x="6805" y="29121"/>
                  </a:lnTo>
                  <a:lnTo>
                    <a:pt x="6805" y="29088"/>
                  </a:lnTo>
                  <a:close/>
                  <a:moveTo>
                    <a:pt x="6838" y="29088"/>
                  </a:moveTo>
                  <a:lnTo>
                    <a:pt x="6838" y="29121"/>
                  </a:lnTo>
                  <a:lnTo>
                    <a:pt x="7806" y="29121"/>
                  </a:lnTo>
                  <a:lnTo>
                    <a:pt x="7806" y="29088"/>
                  </a:lnTo>
                  <a:close/>
                  <a:moveTo>
                    <a:pt x="8006" y="29088"/>
                  </a:moveTo>
                  <a:lnTo>
                    <a:pt x="8006" y="29121"/>
                  </a:lnTo>
                  <a:lnTo>
                    <a:pt x="8973" y="29121"/>
                  </a:lnTo>
                  <a:lnTo>
                    <a:pt x="8973" y="29088"/>
                  </a:lnTo>
                  <a:close/>
                  <a:moveTo>
                    <a:pt x="9006" y="29088"/>
                  </a:moveTo>
                  <a:lnTo>
                    <a:pt x="9006" y="29121"/>
                  </a:lnTo>
                  <a:lnTo>
                    <a:pt x="10007" y="29121"/>
                  </a:lnTo>
                  <a:lnTo>
                    <a:pt x="10007" y="29088"/>
                  </a:lnTo>
                  <a:close/>
                  <a:moveTo>
                    <a:pt x="10174" y="29088"/>
                  </a:moveTo>
                  <a:lnTo>
                    <a:pt x="10174" y="29121"/>
                  </a:lnTo>
                  <a:lnTo>
                    <a:pt x="11141" y="29121"/>
                  </a:lnTo>
                  <a:lnTo>
                    <a:pt x="11141" y="29088"/>
                  </a:lnTo>
                  <a:close/>
                  <a:moveTo>
                    <a:pt x="11208" y="29088"/>
                  </a:moveTo>
                  <a:lnTo>
                    <a:pt x="11208" y="29121"/>
                  </a:lnTo>
                  <a:lnTo>
                    <a:pt x="12175" y="29121"/>
                  </a:lnTo>
                  <a:lnTo>
                    <a:pt x="12175" y="29088"/>
                  </a:lnTo>
                  <a:close/>
                  <a:moveTo>
                    <a:pt x="12376" y="29088"/>
                  </a:moveTo>
                  <a:lnTo>
                    <a:pt x="12376" y="29121"/>
                  </a:lnTo>
                  <a:lnTo>
                    <a:pt x="13343" y="29121"/>
                  </a:lnTo>
                  <a:lnTo>
                    <a:pt x="13343" y="29088"/>
                  </a:lnTo>
                  <a:close/>
                  <a:moveTo>
                    <a:pt x="13376" y="29088"/>
                  </a:moveTo>
                  <a:lnTo>
                    <a:pt x="13376" y="29121"/>
                  </a:lnTo>
                  <a:lnTo>
                    <a:pt x="14344" y="29121"/>
                  </a:lnTo>
                  <a:lnTo>
                    <a:pt x="14344" y="29088"/>
                  </a:lnTo>
                  <a:close/>
                  <a:moveTo>
                    <a:pt x="14544" y="29088"/>
                  </a:moveTo>
                  <a:lnTo>
                    <a:pt x="14544" y="29121"/>
                  </a:lnTo>
                  <a:lnTo>
                    <a:pt x="15511" y="29121"/>
                  </a:lnTo>
                  <a:lnTo>
                    <a:pt x="15511" y="29088"/>
                  </a:lnTo>
                  <a:close/>
                  <a:moveTo>
                    <a:pt x="15544" y="29088"/>
                  </a:moveTo>
                  <a:lnTo>
                    <a:pt x="15544" y="29121"/>
                  </a:lnTo>
                  <a:lnTo>
                    <a:pt x="16545" y="29121"/>
                  </a:lnTo>
                  <a:lnTo>
                    <a:pt x="16545" y="29088"/>
                  </a:lnTo>
                  <a:close/>
                  <a:moveTo>
                    <a:pt x="16712" y="29088"/>
                  </a:moveTo>
                  <a:lnTo>
                    <a:pt x="16712" y="29121"/>
                  </a:lnTo>
                  <a:lnTo>
                    <a:pt x="17679" y="29121"/>
                  </a:lnTo>
                  <a:lnTo>
                    <a:pt x="17679" y="29088"/>
                  </a:lnTo>
                  <a:close/>
                  <a:moveTo>
                    <a:pt x="17746" y="29088"/>
                  </a:moveTo>
                  <a:lnTo>
                    <a:pt x="17746" y="29121"/>
                  </a:lnTo>
                  <a:lnTo>
                    <a:pt x="18713" y="29121"/>
                  </a:lnTo>
                  <a:lnTo>
                    <a:pt x="18713" y="29088"/>
                  </a:lnTo>
                  <a:close/>
                  <a:moveTo>
                    <a:pt x="18914" y="29088"/>
                  </a:moveTo>
                  <a:lnTo>
                    <a:pt x="18914" y="29121"/>
                  </a:lnTo>
                  <a:lnTo>
                    <a:pt x="19881" y="29121"/>
                  </a:lnTo>
                  <a:lnTo>
                    <a:pt x="19881" y="29088"/>
                  </a:lnTo>
                  <a:close/>
                  <a:moveTo>
                    <a:pt x="19948" y="29088"/>
                  </a:moveTo>
                  <a:lnTo>
                    <a:pt x="19948" y="29121"/>
                  </a:lnTo>
                  <a:lnTo>
                    <a:pt x="20882" y="29121"/>
                  </a:lnTo>
                  <a:lnTo>
                    <a:pt x="20882" y="29088"/>
                  </a:lnTo>
                  <a:close/>
                  <a:moveTo>
                    <a:pt x="21082" y="29088"/>
                  </a:moveTo>
                  <a:lnTo>
                    <a:pt x="21082" y="29121"/>
                  </a:lnTo>
                  <a:lnTo>
                    <a:pt x="22049" y="29121"/>
                  </a:lnTo>
                  <a:lnTo>
                    <a:pt x="22049" y="29088"/>
                  </a:lnTo>
                  <a:close/>
                  <a:moveTo>
                    <a:pt x="22082" y="29088"/>
                  </a:moveTo>
                  <a:lnTo>
                    <a:pt x="22082" y="29121"/>
                  </a:lnTo>
                  <a:lnTo>
                    <a:pt x="23083" y="29121"/>
                  </a:lnTo>
                  <a:lnTo>
                    <a:pt x="23083" y="29088"/>
                  </a:lnTo>
                  <a:close/>
                  <a:moveTo>
                    <a:pt x="23250" y="29088"/>
                  </a:moveTo>
                  <a:lnTo>
                    <a:pt x="23250" y="29121"/>
                  </a:lnTo>
                  <a:lnTo>
                    <a:pt x="24217" y="29121"/>
                  </a:lnTo>
                  <a:lnTo>
                    <a:pt x="24217" y="29088"/>
                  </a:lnTo>
                  <a:close/>
                  <a:moveTo>
                    <a:pt x="24284" y="29088"/>
                  </a:moveTo>
                  <a:lnTo>
                    <a:pt x="24284" y="29121"/>
                  </a:lnTo>
                  <a:lnTo>
                    <a:pt x="25085" y="29121"/>
                  </a:lnTo>
                  <a:lnTo>
                    <a:pt x="25051" y="29088"/>
                  </a:lnTo>
                  <a:close/>
                  <a:moveTo>
                    <a:pt x="1301" y="29121"/>
                  </a:moveTo>
                  <a:lnTo>
                    <a:pt x="1301" y="30088"/>
                  </a:lnTo>
                  <a:lnTo>
                    <a:pt x="1468" y="30088"/>
                  </a:lnTo>
                  <a:lnTo>
                    <a:pt x="1468" y="29121"/>
                  </a:lnTo>
                  <a:close/>
                  <a:moveTo>
                    <a:pt x="2435" y="29121"/>
                  </a:moveTo>
                  <a:lnTo>
                    <a:pt x="2435" y="30088"/>
                  </a:lnTo>
                  <a:lnTo>
                    <a:pt x="2502" y="30088"/>
                  </a:lnTo>
                  <a:lnTo>
                    <a:pt x="2502" y="29121"/>
                  </a:lnTo>
                  <a:close/>
                  <a:moveTo>
                    <a:pt x="3469" y="29121"/>
                  </a:moveTo>
                  <a:lnTo>
                    <a:pt x="3469" y="30088"/>
                  </a:lnTo>
                  <a:lnTo>
                    <a:pt x="3636" y="30088"/>
                  </a:lnTo>
                  <a:lnTo>
                    <a:pt x="3636" y="29121"/>
                  </a:lnTo>
                  <a:close/>
                  <a:moveTo>
                    <a:pt x="4637" y="29121"/>
                  </a:moveTo>
                  <a:lnTo>
                    <a:pt x="4637" y="30088"/>
                  </a:lnTo>
                  <a:lnTo>
                    <a:pt x="4670" y="30088"/>
                  </a:lnTo>
                  <a:lnTo>
                    <a:pt x="4670" y="29121"/>
                  </a:lnTo>
                  <a:close/>
                  <a:moveTo>
                    <a:pt x="5637" y="29121"/>
                  </a:moveTo>
                  <a:lnTo>
                    <a:pt x="5637" y="30088"/>
                  </a:lnTo>
                  <a:lnTo>
                    <a:pt x="5838" y="30088"/>
                  </a:lnTo>
                  <a:lnTo>
                    <a:pt x="5838" y="29121"/>
                  </a:lnTo>
                  <a:close/>
                  <a:moveTo>
                    <a:pt x="6805" y="29121"/>
                  </a:moveTo>
                  <a:lnTo>
                    <a:pt x="6805" y="30088"/>
                  </a:lnTo>
                  <a:lnTo>
                    <a:pt x="6838" y="30088"/>
                  </a:lnTo>
                  <a:lnTo>
                    <a:pt x="6838" y="29121"/>
                  </a:lnTo>
                  <a:close/>
                  <a:moveTo>
                    <a:pt x="7806" y="29121"/>
                  </a:moveTo>
                  <a:lnTo>
                    <a:pt x="7806" y="30088"/>
                  </a:lnTo>
                  <a:lnTo>
                    <a:pt x="8006" y="30088"/>
                  </a:lnTo>
                  <a:lnTo>
                    <a:pt x="8006" y="29121"/>
                  </a:lnTo>
                  <a:close/>
                  <a:moveTo>
                    <a:pt x="8973" y="29121"/>
                  </a:moveTo>
                  <a:lnTo>
                    <a:pt x="8973" y="30088"/>
                  </a:lnTo>
                  <a:lnTo>
                    <a:pt x="9006" y="30088"/>
                  </a:lnTo>
                  <a:lnTo>
                    <a:pt x="9006" y="29121"/>
                  </a:lnTo>
                  <a:close/>
                  <a:moveTo>
                    <a:pt x="10007" y="29121"/>
                  </a:moveTo>
                  <a:lnTo>
                    <a:pt x="10007" y="30088"/>
                  </a:lnTo>
                  <a:lnTo>
                    <a:pt x="10174" y="30088"/>
                  </a:lnTo>
                  <a:lnTo>
                    <a:pt x="10174" y="29121"/>
                  </a:lnTo>
                  <a:close/>
                  <a:moveTo>
                    <a:pt x="11141" y="29121"/>
                  </a:moveTo>
                  <a:lnTo>
                    <a:pt x="11141" y="30088"/>
                  </a:lnTo>
                  <a:lnTo>
                    <a:pt x="11208" y="30088"/>
                  </a:lnTo>
                  <a:lnTo>
                    <a:pt x="11208" y="29121"/>
                  </a:lnTo>
                  <a:close/>
                  <a:moveTo>
                    <a:pt x="12175" y="29121"/>
                  </a:moveTo>
                  <a:lnTo>
                    <a:pt x="12175" y="30088"/>
                  </a:lnTo>
                  <a:lnTo>
                    <a:pt x="12376" y="30088"/>
                  </a:lnTo>
                  <a:lnTo>
                    <a:pt x="12376" y="29121"/>
                  </a:lnTo>
                  <a:close/>
                  <a:moveTo>
                    <a:pt x="13343" y="29121"/>
                  </a:moveTo>
                  <a:lnTo>
                    <a:pt x="13343" y="30088"/>
                  </a:lnTo>
                  <a:lnTo>
                    <a:pt x="13376" y="30088"/>
                  </a:lnTo>
                  <a:lnTo>
                    <a:pt x="13376" y="29121"/>
                  </a:lnTo>
                  <a:close/>
                  <a:moveTo>
                    <a:pt x="14344" y="29121"/>
                  </a:moveTo>
                  <a:lnTo>
                    <a:pt x="14344" y="30088"/>
                  </a:lnTo>
                  <a:lnTo>
                    <a:pt x="14544" y="30088"/>
                  </a:lnTo>
                  <a:lnTo>
                    <a:pt x="14544" y="29121"/>
                  </a:lnTo>
                  <a:close/>
                  <a:moveTo>
                    <a:pt x="15511" y="29121"/>
                  </a:moveTo>
                  <a:lnTo>
                    <a:pt x="15511" y="30088"/>
                  </a:lnTo>
                  <a:lnTo>
                    <a:pt x="15544" y="30088"/>
                  </a:lnTo>
                  <a:lnTo>
                    <a:pt x="15544" y="29121"/>
                  </a:lnTo>
                  <a:close/>
                  <a:moveTo>
                    <a:pt x="16545" y="29121"/>
                  </a:moveTo>
                  <a:lnTo>
                    <a:pt x="16545" y="30088"/>
                  </a:lnTo>
                  <a:lnTo>
                    <a:pt x="16712" y="30088"/>
                  </a:lnTo>
                  <a:lnTo>
                    <a:pt x="16712" y="29121"/>
                  </a:lnTo>
                  <a:close/>
                  <a:moveTo>
                    <a:pt x="17679" y="29121"/>
                  </a:moveTo>
                  <a:lnTo>
                    <a:pt x="17679" y="30088"/>
                  </a:lnTo>
                  <a:lnTo>
                    <a:pt x="17746" y="30088"/>
                  </a:lnTo>
                  <a:lnTo>
                    <a:pt x="17746" y="29121"/>
                  </a:lnTo>
                  <a:close/>
                  <a:moveTo>
                    <a:pt x="18713" y="29121"/>
                  </a:moveTo>
                  <a:lnTo>
                    <a:pt x="18713" y="30088"/>
                  </a:lnTo>
                  <a:lnTo>
                    <a:pt x="18914" y="30088"/>
                  </a:lnTo>
                  <a:lnTo>
                    <a:pt x="18914" y="29121"/>
                  </a:lnTo>
                  <a:close/>
                  <a:moveTo>
                    <a:pt x="19881" y="29121"/>
                  </a:moveTo>
                  <a:lnTo>
                    <a:pt x="19881" y="30088"/>
                  </a:lnTo>
                  <a:lnTo>
                    <a:pt x="19948" y="30088"/>
                  </a:lnTo>
                  <a:lnTo>
                    <a:pt x="19948" y="29121"/>
                  </a:lnTo>
                  <a:close/>
                  <a:moveTo>
                    <a:pt x="20882" y="29121"/>
                  </a:moveTo>
                  <a:lnTo>
                    <a:pt x="20882" y="30088"/>
                  </a:lnTo>
                  <a:lnTo>
                    <a:pt x="21082" y="30088"/>
                  </a:lnTo>
                  <a:lnTo>
                    <a:pt x="21082" y="29121"/>
                  </a:lnTo>
                  <a:close/>
                  <a:moveTo>
                    <a:pt x="22049" y="29121"/>
                  </a:moveTo>
                  <a:lnTo>
                    <a:pt x="22049" y="30088"/>
                  </a:lnTo>
                  <a:lnTo>
                    <a:pt x="22082" y="30088"/>
                  </a:lnTo>
                  <a:lnTo>
                    <a:pt x="22082" y="29121"/>
                  </a:lnTo>
                  <a:close/>
                  <a:moveTo>
                    <a:pt x="23083" y="29121"/>
                  </a:moveTo>
                  <a:lnTo>
                    <a:pt x="23083" y="30088"/>
                  </a:lnTo>
                  <a:lnTo>
                    <a:pt x="23250" y="30088"/>
                  </a:lnTo>
                  <a:lnTo>
                    <a:pt x="23250" y="29121"/>
                  </a:lnTo>
                  <a:close/>
                  <a:moveTo>
                    <a:pt x="24217" y="29121"/>
                  </a:moveTo>
                  <a:lnTo>
                    <a:pt x="24217" y="30088"/>
                  </a:lnTo>
                  <a:lnTo>
                    <a:pt x="24284" y="30088"/>
                  </a:lnTo>
                  <a:lnTo>
                    <a:pt x="24284" y="29121"/>
                  </a:lnTo>
                  <a:close/>
                  <a:moveTo>
                    <a:pt x="25251" y="29855"/>
                  </a:moveTo>
                  <a:lnTo>
                    <a:pt x="25251" y="30088"/>
                  </a:lnTo>
                  <a:lnTo>
                    <a:pt x="25305" y="30088"/>
                  </a:lnTo>
                  <a:cubicBezTo>
                    <a:pt x="25284" y="30017"/>
                    <a:pt x="25280" y="29912"/>
                    <a:pt x="25251" y="29855"/>
                  </a:cubicBezTo>
                  <a:close/>
                  <a:moveTo>
                    <a:pt x="25305" y="30088"/>
                  </a:moveTo>
                  <a:cubicBezTo>
                    <a:pt x="25309" y="30101"/>
                    <a:pt x="25313" y="30112"/>
                    <a:pt x="25318" y="30122"/>
                  </a:cubicBezTo>
                  <a:cubicBezTo>
                    <a:pt x="25318" y="30188"/>
                    <a:pt x="25351" y="30221"/>
                    <a:pt x="25351" y="30288"/>
                  </a:cubicBezTo>
                  <a:lnTo>
                    <a:pt x="25351" y="30288"/>
                  </a:lnTo>
                  <a:cubicBezTo>
                    <a:pt x="25351" y="30221"/>
                    <a:pt x="25318" y="30155"/>
                    <a:pt x="25318" y="30088"/>
                  </a:cubicBezTo>
                  <a:close/>
                  <a:moveTo>
                    <a:pt x="1468" y="30088"/>
                  </a:moveTo>
                  <a:lnTo>
                    <a:pt x="1468" y="30288"/>
                  </a:lnTo>
                  <a:lnTo>
                    <a:pt x="2435" y="30288"/>
                  </a:lnTo>
                  <a:lnTo>
                    <a:pt x="2435" y="30088"/>
                  </a:lnTo>
                  <a:close/>
                  <a:moveTo>
                    <a:pt x="2502" y="30088"/>
                  </a:moveTo>
                  <a:lnTo>
                    <a:pt x="2502" y="30288"/>
                  </a:lnTo>
                  <a:lnTo>
                    <a:pt x="3469" y="30288"/>
                  </a:lnTo>
                  <a:lnTo>
                    <a:pt x="3469" y="30088"/>
                  </a:lnTo>
                  <a:close/>
                  <a:moveTo>
                    <a:pt x="3636" y="30088"/>
                  </a:moveTo>
                  <a:lnTo>
                    <a:pt x="3636" y="30288"/>
                  </a:lnTo>
                  <a:lnTo>
                    <a:pt x="4637" y="30288"/>
                  </a:lnTo>
                  <a:lnTo>
                    <a:pt x="4637" y="30088"/>
                  </a:lnTo>
                  <a:close/>
                  <a:moveTo>
                    <a:pt x="4670" y="30088"/>
                  </a:moveTo>
                  <a:lnTo>
                    <a:pt x="4670" y="30288"/>
                  </a:lnTo>
                  <a:lnTo>
                    <a:pt x="5637" y="30288"/>
                  </a:lnTo>
                  <a:lnTo>
                    <a:pt x="5637" y="30088"/>
                  </a:lnTo>
                  <a:close/>
                  <a:moveTo>
                    <a:pt x="5838" y="30088"/>
                  </a:moveTo>
                  <a:lnTo>
                    <a:pt x="5838" y="30288"/>
                  </a:lnTo>
                  <a:lnTo>
                    <a:pt x="6805" y="30288"/>
                  </a:lnTo>
                  <a:lnTo>
                    <a:pt x="6805" y="30088"/>
                  </a:lnTo>
                  <a:close/>
                  <a:moveTo>
                    <a:pt x="6838" y="30088"/>
                  </a:moveTo>
                  <a:lnTo>
                    <a:pt x="6838" y="30288"/>
                  </a:lnTo>
                  <a:lnTo>
                    <a:pt x="7806" y="30288"/>
                  </a:lnTo>
                  <a:lnTo>
                    <a:pt x="7806" y="30088"/>
                  </a:lnTo>
                  <a:close/>
                  <a:moveTo>
                    <a:pt x="8006" y="30088"/>
                  </a:moveTo>
                  <a:lnTo>
                    <a:pt x="8006" y="30288"/>
                  </a:lnTo>
                  <a:lnTo>
                    <a:pt x="8973" y="30288"/>
                  </a:lnTo>
                  <a:lnTo>
                    <a:pt x="8973" y="30088"/>
                  </a:lnTo>
                  <a:close/>
                  <a:moveTo>
                    <a:pt x="9006" y="30088"/>
                  </a:moveTo>
                  <a:lnTo>
                    <a:pt x="9006" y="30288"/>
                  </a:lnTo>
                  <a:lnTo>
                    <a:pt x="10007" y="30288"/>
                  </a:lnTo>
                  <a:lnTo>
                    <a:pt x="10007" y="30088"/>
                  </a:lnTo>
                  <a:close/>
                  <a:moveTo>
                    <a:pt x="10174" y="30088"/>
                  </a:moveTo>
                  <a:lnTo>
                    <a:pt x="10174" y="30288"/>
                  </a:lnTo>
                  <a:lnTo>
                    <a:pt x="11141" y="30288"/>
                  </a:lnTo>
                  <a:lnTo>
                    <a:pt x="11141" y="30088"/>
                  </a:lnTo>
                  <a:close/>
                  <a:moveTo>
                    <a:pt x="11208" y="30088"/>
                  </a:moveTo>
                  <a:lnTo>
                    <a:pt x="11208" y="30288"/>
                  </a:lnTo>
                  <a:lnTo>
                    <a:pt x="12175" y="30288"/>
                  </a:lnTo>
                  <a:lnTo>
                    <a:pt x="12175" y="30088"/>
                  </a:lnTo>
                  <a:close/>
                  <a:moveTo>
                    <a:pt x="12376" y="30088"/>
                  </a:moveTo>
                  <a:lnTo>
                    <a:pt x="12376" y="30288"/>
                  </a:lnTo>
                  <a:lnTo>
                    <a:pt x="13343" y="30288"/>
                  </a:lnTo>
                  <a:lnTo>
                    <a:pt x="13343" y="30088"/>
                  </a:lnTo>
                  <a:close/>
                  <a:moveTo>
                    <a:pt x="13376" y="30088"/>
                  </a:moveTo>
                  <a:lnTo>
                    <a:pt x="13376" y="30288"/>
                  </a:lnTo>
                  <a:lnTo>
                    <a:pt x="14344" y="30288"/>
                  </a:lnTo>
                  <a:lnTo>
                    <a:pt x="14344" y="30088"/>
                  </a:lnTo>
                  <a:close/>
                  <a:moveTo>
                    <a:pt x="14544" y="30088"/>
                  </a:moveTo>
                  <a:lnTo>
                    <a:pt x="14544" y="30288"/>
                  </a:lnTo>
                  <a:lnTo>
                    <a:pt x="15511" y="30288"/>
                  </a:lnTo>
                  <a:lnTo>
                    <a:pt x="15511" y="30088"/>
                  </a:lnTo>
                  <a:close/>
                  <a:moveTo>
                    <a:pt x="15544" y="30088"/>
                  </a:moveTo>
                  <a:lnTo>
                    <a:pt x="15544" y="30288"/>
                  </a:lnTo>
                  <a:lnTo>
                    <a:pt x="16545" y="30288"/>
                  </a:lnTo>
                  <a:lnTo>
                    <a:pt x="16545" y="30088"/>
                  </a:lnTo>
                  <a:close/>
                  <a:moveTo>
                    <a:pt x="16712" y="30088"/>
                  </a:moveTo>
                  <a:lnTo>
                    <a:pt x="16712" y="30288"/>
                  </a:lnTo>
                  <a:lnTo>
                    <a:pt x="17679" y="30288"/>
                  </a:lnTo>
                  <a:lnTo>
                    <a:pt x="17679" y="30088"/>
                  </a:lnTo>
                  <a:close/>
                  <a:moveTo>
                    <a:pt x="17746" y="30088"/>
                  </a:moveTo>
                  <a:lnTo>
                    <a:pt x="17746" y="30288"/>
                  </a:lnTo>
                  <a:lnTo>
                    <a:pt x="18713" y="30288"/>
                  </a:lnTo>
                  <a:lnTo>
                    <a:pt x="18713" y="30088"/>
                  </a:lnTo>
                  <a:close/>
                  <a:moveTo>
                    <a:pt x="18914" y="30088"/>
                  </a:moveTo>
                  <a:lnTo>
                    <a:pt x="18914" y="30288"/>
                  </a:lnTo>
                  <a:lnTo>
                    <a:pt x="19881" y="30288"/>
                  </a:lnTo>
                  <a:lnTo>
                    <a:pt x="19881" y="30088"/>
                  </a:lnTo>
                  <a:close/>
                  <a:moveTo>
                    <a:pt x="19948" y="30088"/>
                  </a:moveTo>
                  <a:lnTo>
                    <a:pt x="19948" y="30288"/>
                  </a:lnTo>
                  <a:lnTo>
                    <a:pt x="20882" y="30288"/>
                  </a:lnTo>
                  <a:lnTo>
                    <a:pt x="20882" y="30088"/>
                  </a:lnTo>
                  <a:close/>
                  <a:moveTo>
                    <a:pt x="21082" y="30088"/>
                  </a:moveTo>
                  <a:lnTo>
                    <a:pt x="21082" y="30288"/>
                  </a:lnTo>
                  <a:lnTo>
                    <a:pt x="22049" y="30288"/>
                  </a:lnTo>
                  <a:lnTo>
                    <a:pt x="22049" y="30088"/>
                  </a:lnTo>
                  <a:close/>
                  <a:moveTo>
                    <a:pt x="22082" y="30088"/>
                  </a:moveTo>
                  <a:lnTo>
                    <a:pt x="22082" y="30288"/>
                  </a:lnTo>
                  <a:lnTo>
                    <a:pt x="23083" y="30288"/>
                  </a:lnTo>
                  <a:lnTo>
                    <a:pt x="23083" y="30088"/>
                  </a:lnTo>
                  <a:close/>
                  <a:moveTo>
                    <a:pt x="23250" y="30088"/>
                  </a:moveTo>
                  <a:lnTo>
                    <a:pt x="23250" y="30288"/>
                  </a:lnTo>
                  <a:lnTo>
                    <a:pt x="24217" y="30288"/>
                  </a:lnTo>
                  <a:lnTo>
                    <a:pt x="24217" y="30088"/>
                  </a:lnTo>
                  <a:close/>
                  <a:moveTo>
                    <a:pt x="24284" y="30088"/>
                  </a:moveTo>
                  <a:lnTo>
                    <a:pt x="24284" y="30288"/>
                  </a:lnTo>
                  <a:lnTo>
                    <a:pt x="25251" y="30288"/>
                  </a:lnTo>
                  <a:lnTo>
                    <a:pt x="25251" y="30088"/>
                  </a:lnTo>
                  <a:close/>
                  <a:moveTo>
                    <a:pt x="25251" y="30288"/>
                  </a:moveTo>
                  <a:lnTo>
                    <a:pt x="25251" y="31089"/>
                  </a:lnTo>
                  <a:cubicBezTo>
                    <a:pt x="25318" y="31089"/>
                    <a:pt x="25385" y="31056"/>
                    <a:pt x="25418" y="31056"/>
                  </a:cubicBezTo>
                  <a:lnTo>
                    <a:pt x="25418" y="30689"/>
                  </a:lnTo>
                  <a:cubicBezTo>
                    <a:pt x="25418" y="30589"/>
                    <a:pt x="25385" y="30455"/>
                    <a:pt x="25351" y="30288"/>
                  </a:cubicBezTo>
                  <a:close/>
                  <a:moveTo>
                    <a:pt x="24217" y="30288"/>
                  </a:moveTo>
                  <a:lnTo>
                    <a:pt x="24217" y="31222"/>
                  </a:lnTo>
                  <a:lnTo>
                    <a:pt x="24284" y="31222"/>
                  </a:lnTo>
                  <a:lnTo>
                    <a:pt x="24284" y="30288"/>
                  </a:lnTo>
                  <a:close/>
                  <a:moveTo>
                    <a:pt x="1301" y="30288"/>
                  </a:moveTo>
                  <a:lnTo>
                    <a:pt x="1301" y="31256"/>
                  </a:lnTo>
                  <a:lnTo>
                    <a:pt x="1468" y="31256"/>
                  </a:lnTo>
                  <a:lnTo>
                    <a:pt x="1468" y="30288"/>
                  </a:lnTo>
                  <a:close/>
                  <a:moveTo>
                    <a:pt x="2435" y="30288"/>
                  </a:moveTo>
                  <a:lnTo>
                    <a:pt x="2435" y="31256"/>
                  </a:lnTo>
                  <a:lnTo>
                    <a:pt x="2502" y="31256"/>
                  </a:lnTo>
                  <a:lnTo>
                    <a:pt x="2502" y="30288"/>
                  </a:lnTo>
                  <a:close/>
                  <a:moveTo>
                    <a:pt x="3469" y="30288"/>
                  </a:moveTo>
                  <a:lnTo>
                    <a:pt x="3469" y="31256"/>
                  </a:lnTo>
                  <a:lnTo>
                    <a:pt x="3636" y="31256"/>
                  </a:lnTo>
                  <a:lnTo>
                    <a:pt x="3636" y="30288"/>
                  </a:lnTo>
                  <a:close/>
                  <a:moveTo>
                    <a:pt x="4637" y="30288"/>
                  </a:moveTo>
                  <a:lnTo>
                    <a:pt x="4637" y="31256"/>
                  </a:lnTo>
                  <a:lnTo>
                    <a:pt x="4670" y="31256"/>
                  </a:lnTo>
                  <a:lnTo>
                    <a:pt x="4670" y="30288"/>
                  </a:lnTo>
                  <a:close/>
                  <a:moveTo>
                    <a:pt x="5637" y="30288"/>
                  </a:moveTo>
                  <a:lnTo>
                    <a:pt x="5637" y="31256"/>
                  </a:lnTo>
                  <a:lnTo>
                    <a:pt x="5838" y="31256"/>
                  </a:lnTo>
                  <a:lnTo>
                    <a:pt x="5838" y="30288"/>
                  </a:lnTo>
                  <a:close/>
                  <a:moveTo>
                    <a:pt x="6805" y="30288"/>
                  </a:moveTo>
                  <a:lnTo>
                    <a:pt x="6805" y="31256"/>
                  </a:lnTo>
                  <a:lnTo>
                    <a:pt x="6838" y="31256"/>
                  </a:lnTo>
                  <a:lnTo>
                    <a:pt x="6838" y="30288"/>
                  </a:lnTo>
                  <a:close/>
                  <a:moveTo>
                    <a:pt x="7806" y="30288"/>
                  </a:moveTo>
                  <a:lnTo>
                    <a:pt x="7806" y="31256"/>
                  </a:lnTo>
                  <a:lnTo>
                    <a:pt x="8006" y="31256"/>
                  </a:lnTo>
                  <a:lnTo>
                    <a:pt x="8006" y="30288"/>
                  </a:lnTo>
                  <a:close/>
                  <a:moveTo>
                    <a:pt x="8973" y="30288"/>
                  </a:moveTo>
                  <a:lnTo>
                    <a:pt x="8973" y="31256"/>
                  </a:lnTo>
                  <a:lnTo>
                    <a:pt x="9006" y="31256"/>
                  </a:lnTo>
                  <a:lnTo>
                    <a:pt x="9006" y="30288"/>
                  </a:lnTo>
                  <a:close/>
                  <a:moveTo>
                    <a:pt x="10007" y="30288"/>
                  </a:moveTo>
                  <a:lnTo>
                    <a:pt x="10007" y="31256"/>
                  </a:lnTo>
                  <a:lnTo>
                    <a:pt x="10174" y="31256"/>
                  </a:lnTo>
                  <a:lnTo>
                    <a:pt x="10174" y="30288"/>
                  </a:lnTo>
                  <a:close/>
                  <a:moveTo>
                    <a:pt x="11141" y="30288"/>
                  </a:moveTo>
                  <a:lnTo>
                    <a:pt x="11141" y="31256"/>
                  </a:lnTo>
                  <a:lnTo>
                    <a:pt x="11208" y="31256"/>
                  </a:lnTo>
                  <a:lnTo>
                    <a:pt x="11208" y="30288"/>
                  </a:lnTo>
                  <a:close/>
                  <a:moveTo>
                    <a:pt x="12175" y="30288"/>
                  </a:moveTo>
                  <a:lnTo>
                    <a:pt x="12175" y="31256"/>
                  </a:lnTo>
                  <a:lnTo>
                    <a:pt x="12376" y="31256"/>
                  </a:lnTo>
                  <a:lnTo>
                    <a:pt x="12376" y="30288"/>
                  </a:lnTo>
                  <a:close/>
                  <a:moveTo>
                    <a:pt x="13343" y="30288"/>
                  </a:moveTo>
                  <a:lnTo>
                    <a:pt x="13343" y="31256"/>
                  </a:lnTo>
                  <a:lnTo>
                    <a:pt x="13376" y="31256"/>
                  </a:lnTo>
                  <a:lnTo>
                    <a:pt x="13376" y="30288"/>
                  </a:lnTo>
                  <a:close/>
                  <a:moveTo>
                    <a:pt x="14344" y="30288"/>
                  </a:moveTo>
                  <a:lnTo>
                    <a:pt x="14344" y="31256"/>
                  </a:lnTo>
                  <a:lnTo>
                    <a:pt x="14544" y="31256"/>
                  </a:lnTo>
                  <a:lnTo>
                    <a:pt x="14544" y="30288"/>
                  </a:lnTo>
                  <a:close/>
                  <a:moveTo>
                    <a:pt x="15511" y="30288"/>
                  </a:moveTo>
                  <a:lnTo>
                    <a:pt x="15511" y="31256"/>
                  </a:lnTo>
                  <a:lnTo>
                    <a:pt x="15544" y="31256"/>
                  </a:lnTo>
                  <a:lnTo>
                    <a:pt x="15544" y="30288"/>
                  </a:lnTo>
                  <a:close/>
                  <a:moveTo>
                    <a:pt x="16545" y="30288"/>
                  </a:moveTo>
                  <a:lnTo>
                    <a:pt x="16545" y="31256"/>
                  </a:lnTo>
                  <a:lnTo>
                    <a:pt x="16712" y="31256"/>
                  </a:lnTo>
                  <a:lnTo>
                    <a:pt x="16712" y="30288"/>
                  </a:lnTo>
                  <a:close/>
                  <a:moveTo>
                    <a:pt x="17679" y="30288"/>
                  </a:moveTo>
                  <a:lnTo>
                    <a:pt x="17679" y="31256"/>
                  </a:lnTo>
                  <a:lnTo>
                    <a:pt x="17746" y="31256"/>
                  </a:lnTo>
                  <a:lnTo>
                    <a:pt x="17746" y="30288"/>
                  </a:lnTo>
                  <a:close/>
                  <a:moveTo>
                    <a:pt x="18713" y="30288"/>
                  </a:moveTo>
                  <a:lnTo>
                    <a:pt x="18713" y="31256"/>
                  </a:lnTo>
                  <a:lnTo>
                    <a:pt x="18914" y="31256"/>
                  </a:lnTo>
                  <a:lnTo>
                    <a:pt x="18914" y="30288"/>
                  </a:lnTo>
                  <a:close/>
                  <a:moveTo>
                    <a:pt x="19881" y="30288"/>
                  </a:moveTo>
                  <a:lnTo>
                    <a:pt x="19881" y="31256"/>
                  </a:lnTo>
                  <a:lnTo>
                    <a:pt x="19948" y="31256"/>
                  </a:lnTo>
                  <a:lnTo>
                    <a:pt x="19948" y="30288"/>
                  </a:lnTo>
                  <a:close/>
                  <a:moveTo>
                    <a:pt x="20882" y="30288"/>
                  </a:moveTo>
                  <a:lnTo>
                    <a:pt x="20882" y="31256"/>
                  </a:lnTo>
                  <a:lnTo>
                    <a:pt x="21082" y="31256"/>
                  </a:lnTo>
                  <a:lnTo>
                    <a:pt x="21082" y="30288"/>
                  </a:lnTo>
                  <a:close/>
                  <a:moveTo>
                    <a:pt x="22049" y="30288"/>
                  </a:moveTo>
                  <a:lnTo>
                    <a:pt x="22049" y="31256"/>
                  </a:lnTo>
                  <a:lnTo>
                    <a:pt x="22082" y="31256"/>
                  </a:lnTo>
                  <a:lnTo>
                    <a:pt x="22082" y="30288"/>
                  </a:lnTo>
                  <a:close/>
                  <a:moveTo>
                    <a:pt x="23083" y="30288"/>
                  </a:moveTo>
                  <a:lnTo>
                    <a:pt x="23083" y="31256"/>
                  </a:lnTo>
                  <a:lnTo>
                    <a:pt x="23250" y="31256"/>
                  </a:lnTo>
                  <a:lnTo>
                    <a:pt x="23250" y="30288"/>
                  </a:lnTo>
                  <a:close/>
                  <a:moveTo>
                    <a:pt x="1468" y="31256"/>
                  </a:moveTo>
                  <a:lnTo>
                    <a:pt x="1468" y="31289"/>
                  </a:lnTo>
                  <a:lnTo>
                    <a:pt x="2435" y="31289"/>
                  </a:lnTo>
                  <a:lnTo>
                    <a:pt x="2435" y="31256"/>
                  </a:lnTo>
                  <a:close/>
                  <a:moveTo>
                    <a:pt x="2502" y="31256"/>
                  </a:moveTo>
                  <a:lnTo>
                    <a:pt x="2502" y="31289"/>
                  </a:lnTo>
                  <a:lnTo>
                    <a:pt x="3469" y="31289"/>
                  </a:lnTo>
                  <a:lnTo>
                    <a:pt x="3469" y="31256"/>
                  </a:lnTo>
                  <a:close/>
                  <a:moveTo>
                    <a:pt x="3636" y="31256"/>
                  </a:moveTo>
                  <a:lnTo>
                    <a:pt x="3636" y="31289"/>
                  </a:lnTo>
                  <a:lnTo>
                    <a:pt x="4637" y="31289"/>
                  </a:lnTo>
                  <a:lnTo>
                    <a:pt x="4637" y="31256"/>
                  </a:lnTo>
                  <a:close/>
                  <a:moveTo>
                    <a:pt x="4670" y="31256"/>
                  </a:moveTo>
                  <a:lnTo>
                    <a:pt x="4670" y="31289"/>
                  </a:lnTo>
                  <a:lnTo>
                    <a:pt x="5637" y="31289"/>
                  </a:lnTo>
                  <a:lnTo>
                    <a:pt x="5637" y="31256"/>
                  </a:lnTo>
                  <a:close/>
                  <a:moveTo>
                    <a:pt x="5838" y="31256"/>
                  </a:moveTo>
                  <a:lnTo>
                    <a:pt x="5838" y="31289"/>
                  </a:lnTo>
                  <a:lnTo>
                    <a:pt x="6805" y="31289"/>
                  </a:lnTo>
                  <a:lnTo>
                    <a:pt x="6805" y="31256"/>
                  </a:lnTo>
                  <a:close/>
                  <a:moveTo>
                    <a:pt x="6838" y="31256"/>
                  </a:moveTo>
                  <a:lnTo>
                    <a:pt x="6838" y="31289"/>
                  </a:lnTo>
                  <a:lnTo>
                    <a:pt x="7806" y="31289"/>
                  </a:lnTo>
                  <a:lnTo>
                    <a:pt x="7806" y="31256"/>
                  </a:lnTo>
                  <a:close/>
                  <a:moveTo>
                    <a:pt x="8006" y="31256"/>
                  </a:moveTo>
                  <a:lnTo>
                    <a:pt x="8006" y="31289"/>
                  </a:lnTo>
                  <a:lnTo>
                    <a:pt x="8973" y="31289"/>
                  </a:lnTo>
                  <a:lnTo>
                    <a:pt x="8973" y="31256"/>
                  </a:lnTo>
                  <a:close/>
                  <a:moveTo>
                    <a:pt x="9006" y="31256"/>
                  </a:moveTo>
                  <a:lnTo>
                    <a:pt x="9006" y="31289"/>
                  </a:lnTo>
                  <a:lnTo>
                    <a:pt x="10007" y="31289"/>
                  </a:lnTo>
                  <a:lnTo>
                    <a:pt x="10007" y="31256"/>
                  </a:lnTo>
                  <a:close/>
                  <a:moveTo>
                    <a:pt x="10174" y="31256"/>
                  </a:moveTo>
                  <a:lnTo>
                    <a:pt x="10174" y="31289"/>
                  </a:lnTo>
                  <a:lnTo>
                    <a:pt x="11141" y="31289"/>
                  </a:lnTo>
                  <a:lnTo>
                    <a:pt x="11141" y="31256"/>
                  </a:lnTo>
                  <a:close/>
                  <a:moveTo>
                    <a:pt x="11208" y="31256"/>
                  </a:moveTo>
                  <a:lnTo>
                    <a:pt x="11208" y="31289"/>
                  </a:lnTo>
                  <a:lnTo>
                    <a:pt x="12175" y="31289"/>
                  </a:lnTo>
                  <a:lnTo>
                    <a:pt x="12175" y="31256"/>
                  </a:lnTo>
                  <a:close/>
                  <a:moveTo>
                    <a:pt x="12376" y="31256"/>
                  </a:moveTo>
                  <a:lnTo>
                    <a:pt x="12376" y="31289"/>
                  </a:lnTo>
                  <a:lnTo>
                    <a:pt x="13343" y="31289"/>
                  </a:lnTo>
                  <a:lnTo>
                    <a:pt x="13343" y="31256"/>
                  </a:lnTo>
                  <a:close/>
                  <a:moveTo>
                    <a:pt x="13376" y="31256"/>
                  </a:moveTo>
                  <a:lnTo>
                    <a:pt x="13376" y="31289"/>
                  </a:lnTo>
                  <a:lnTo>
                    <a:pt x="14344" y="31289"/>
                  </a:lnTo>
                  <a:lnTo>
                    <a:pt x="14344" y="31256"/>
                  </a:lnTo>
                  <a:close/>
                  <a:moveTo>
                    <a:pt x="14544" y="31256"/>
                  </a:moveTo>
                  <a:lnTo>
                    <a:pt x="14544" y="31289"/>
                  </a:lnTo>
                  <a:lnTo>
                    <a:pt x="15511" y="31289"/>
                  </a:lnTo>
                  <a:lnTo>
                    <a:pt x="15511" y="31256"/>
                  </a:lnTo>
                  <a:close/>
                  <a:moveTo>
                    <a:pt x="15544" y="31256"/>
                  </a:moveTo>
                  <a:lnTo>
                    <a:pt x="15544" y="31289"/>
                  </a:lnTo>
                  <a:lnTo>
                    <a:pt x="16545" y="31289"/>
                  </a:lnTo>
                  <a:lnTo>
                    <a:pt x="16545" y="31256"/>
                  </a:lnTo>
                  <a:close/>
                  <a:moveTo>
                    <a:pt x="16712" y="31256"/>
                  </a:moveTo>
                  <a:lnTo>
                    <a:pt x="16712" y="31289"/>
                  </a:lnTo>
                  <a:lnTo>
                    <a:pt x="17679" y="31289"/>
                  </a:lnTo>
                  <a:lnTo>
                    <a:pt x="17679" y="31256"/>
                  </a:lnTo>
                  <a:close/>
                  <a:moveTo>
                    <a:pt x="17746" y="31256"/>
                  </a:moveTo>
                  <a:lnTo>
                    <a:pt x="17746" y="31289"/>
                  </a:lnTo>
                  <a:lnTo>
                    <a:pt x="18713" y="31289"/>
                  </a:lnTo>
                  <a:lnTo>
                    <a:pt x="18713" y="31256"/>
                  </a:lnTo>
                  <a:close/>
                  <a:moveTo>
                    <a:pt x="18914" y="31256"/>
                  </a:moveTo>
                  <a:lnTo>
                    <a:pt x="18914" y="31289"/>
                  </a:lnTo>
                  <a:lnTo>
                    <a:pt x="19881" y="31289"/>
                  </a:lnTo>
                  <a:lnTo>
                    <a:pt x="19881" y="31256"/>
                  </a:lnTo>
                  <a:close/>
                  <a:moveTo>
                    <a:pt x="19948" y="31256"/>
                  </a:moveTo>
                  <a:lnTo>
                    <a:pt x="19948" y="31289"/>
                  </a:lnTo>
                  <a:lnTo>
                    <a:pt x="20882" y="31289"/>
                  </a:lnTo>
                  <a:lnTo>
                    <a:pt x="20882" y="31256"/>
                  </a:lnTo>
                  <a:close/>
                  <a:moveTo>
                    <a:pt x="21082" y="31256"/>
                  </a:moveTo>
                  <a:lnTo>
                    <a:pt x="21082" y="31289"/>
                  </a:lnTo>
                  <a:lnTo>
                    <a:pt x="22049" y="31289"/>
                  </a:lnTo>
                  <a:lnTo>
                    <a:pt x="22049" y="31256"/>
                  </a:lnTo>
                  <a:close/>
                  <a:moveTo>
                    <a:pt x="22082" y="31256"/>
                  </a:moveTo>
                  <a:lnTo>
                    <a:pt x="22082" y="31289"/>
                  </a:lnTo>
                  <a:lnTo>
                    <a:pt x="23083" y="31289"/>
                  </a:lnTo>
                  <a:lnTo>
                    <a:pt x="23083" y="31256"/>
                  </a:lnTo>
                  <a:close/>
                  <a:moveTo>
                    <a:pt x="23250" y="31256"/>
                  </a:moveTo>
                  <a:lnTo>
                    <a:pt x="23250" y="31289"/>
                  </a:lnTo>
                  <a:lnTo>
                    <a:pt x="23283" y="31289"/>
                  </a:lnTo>
                  <a:lnTo>
                    <a:pt x="23750" y="31256"/>
                  </a:lnTo>
                  <a:close/>
                  <a:moveTo>
                    <a:pt x="23083" y="31289"/>
                  </a:moveTo>
                  <a:lnTo>
                    <a:pt x="23083" y="31356"/>
                  </a:lnTo>
                  <a:lnTo>
                    <a:pt x="23250" y="31356"/>
                  </a:lnTo>
                  <a:lnTo>
                    <a:pt x="23250" y="31289"/>
                  </a:lnTo>
                  <a:close/>
                  <a:moveTo>
                    <a:pt x="22049" y="31289"/>
                  </a:moveTo>
                  <a:lnTo>
                    <a:pt x="22049" y="31423"/>
                  </a:lnTo>
                  <a:lnTo>
                    <a:pt x="22082" y="31423"/>
                  </a:lnTo>
                  <a:lnTo>
                    <a:pt x="22082" y="31289"/>
                  </a:lnTo>
                  <a:close/>
                  <a:moveTo>
                    <a:pt x="20882" y="31289"/>
                  </a:moveTo>
                  <a:lnTo>
                    <a:pt x="20882" y="31523"/>
                  </a:lnTo>
                  <a:lnTo>
                    <a:pt x="21082" y="31523"/>
                  </a:lnTo>
                  <a:lnTo>
                    <a:pt x="21082" y="31289"/>
                  </a:lnTo>
                  <a:close/>
                  <a:moveTo>
                    <a:pt x="19881" y="31289"/>
                  </a:moveTo>
                  <a:lnTo>
                    <a:pt x="19881" y="31589"/>
                  </a:lnTo>
                  <a:lnTo>
                    <a:pt x="19948" y="31589"/>
                  </a:lnTo>
                  <a:lnTo>
                    <a:pt x="19948" y="31289"/>
                  </a:lnTo>
                  <a:close/>
                  <a:moveTo>
                    <a:pt x="18713" y="31289"/>
                  </a:moveTo>
                  <a:lnTo>
                    <a:pt x="18713" y="31689"/>
                  </a:lnTo>
                  <a:lnTo>
                    <a:pt x="18914" y="31689"/>
                  </a:lnTo>
                  <a:lnTo>
                    <a:pt x="18914" y="31289"/>
                  </a:lnTo>
                  <a:close/>
                  <a:moveTo>
                    <a:pt x="17679" y="31289"/>
                  </a:moveTo>
                  <a:lnTo>
                    <a:pt x="17679" y="31756"/>
                  </a:lnTo>
                  <a:lnTo>
                    <a:pt x="17746" y="31756"/>
                  </a:lnTo>
                  <a:lnTo>
                    <a:pt x="17746" y="31289"/>
                  </a:lnTo>
                  <a:close/>
                  <a:moveTo>
                    <a:pt x="16545" y="31289"/>
                  </a:moveTo>
                  <a:lnTo>
                    <a:pt x="16545" y="31856"/>
                  </a:lnTo>
                  <a:lnTo>
                    <a:pt x="16712" y="31856"/>
                  </a:lnTo>
                  <a:lnTo>
                    <a:pt x="16712" y="31289"/>
                  </a:lnTo>
                  <a:close/>
                  <a:moveTo>
                    <a:pt x="15511" y="31289"/>
                  </a:moveTo>
                  <a:lnTo>
                    <a:pt x="15511" y="31956"/>
                  </a:lnTo>
                  <a:lnTo>
                    <a:pt x="15544" y="31956"/>
                  </a:lnTo>
                  <a:lnTo>
                    <a:pt x="15544" y="31289"/>
                  </a:lnTo>
                  <a:close/>
                  <a:moveTo>
                    <a:pt x="14344" y="31289"/>
                  </a:moveTo>
                  <a:lnTo>
                    <a:pt x="14344" y="32023"/>
                  </a:lnTo>
                  <a:lnTo>
                    <a:pt x="14544" y="32023"/>
                  </a:lnTo>
                  <a:lnTo>
                    <a:pt x="14544" y="31289"/>
                  </a:lnTo>
                  <a:close/>
                  <a:moveTo>
                    <a:pt x="13343" y="31289"/>
                  </a:moveTo>
                  <a:lnTo>
                    <a:pt x="13343" y="32090"/>
                  </a:lnTo>
                  <a:lnTo>
                    <a:pt x="13376" y="32090"/>
                  </a:lnTo>
                  <a:lnTo>
                    <a:pt x="13376" y="31289"/>
                  </a:lnTo>
                  <a:close/>
                  <a:moveTo>
                    <a:pt x="12175" y="31289"/>
                  </a:moveTo>
                  <a:lnTo>
                    <a:pt x="12175" y="32190"/>
                  </a:lnTo>
                  <a:lnTo>
                    <a:pt x="12376" y="32190"/>
                  </a:lnTo>
                  <a:lnTo>
                    <a:pt x="12376" y="31289"/>
                  </a:lnTo>
                  <a:close/>
                  <a:moveTo>
                    <a:pt x="11141" y="31289"/>
                  </a:moveTo>
                  <a:lnTo>
                    <a:pt x="11141" y="32257"/>
                  </a:lnTo>
                  <a:lnTo>
                    <a:pt x="11208" y="32257"/>
                  </a:lnTo>
                  <a:lnTo>
                    <a:pt x="11208" y="31289"/>
                  </a:lnTo>
                  <a:close/>
                  <a:moveTo>
                    <a:pt x="1301" y="31289"/>
                  </a:moveTo>
                  <a:lnTo>
                    <a:pt x="1301" y="32261"/>
                  </a:lnTo>
                  <a:lnTo>
                    <a:pt x="1301" y="32261"/>
                  </a:lnTo>
                  <a:lnTo>
                    <a:pt x="1468" y="32261"/>
                  </a:lnTo>
                  <a:lnTo>
                    <a:pt x="1468" y="32261"/>
                  </a:lnTo>
                  <a:lnTo>
                    <a:pt x="1468" y="31289"/>
                  </a:lnTo>
                  <a:close/>
                  <a:moveTo>
                    <a:pt x="2435" y="31289"/>
                  </a:moveTo>
                  <a:lnTo>
                    <a:pt x="2435" y="32264"/>
                  </a:lnTo>
                  <a:lnTo>
                    <a:pt x="2435" y="32264"/>
                  </a:lnTo>
                  <a:lnTo>
                    <a:pt x="2502" y="32264"/>
                  </a:lnTo>
                  <a:lnTo>
                    <a:pt x="2502" y="32264"/>
                  </a:lnTo>
                  <a:lnTo>
                    <a:pt x="2502" y="31289"/>
                  </a:lnTo>
                  <a:close/>
                  <a:moveTo>
                    <a:pt x="3469" y="31289"/>
                  </a:moveTo>
                  <a:lnTo>
                    <a:pt x="3469" y="32267"/>
                  </a:lnTo>
                  <a:lnTo>
                    <a:pt x="3469" y="32267"/>
                  </a:lnTo>
                  <a:lnTo>
                    <a:pt x="3636" y="32268"/>
                  </a:lnTo>
                  <a:lnTo>
                    <a:pt x="3636" y="32268"/>
                  </a:lnTo>
                  <a:lnTo>
                    <a:pt x="3636" y="31289"/>
                  </a:lnTo>
                  <a:close/>
                  <a:moveTo>
                    <a:pt x="4637" y="31289"/>
                  </a:moveTo>
                  <a:lnTo>
                    <a:pt x="4637" y="32271"/>
                  </a:lnTo>
                  <a:lnTo>
                    <a:pt x="4637" y="32271"/>
                  </a:lnTo>
                  <a:lnTo>
                    <a:pt x="4670" y="32271"/>
                  </a:lnTo>
                  <a:lnTo>
                    <a:pt x="4670" y="32271"/>
                  </a:lnTo>
                  <a:lnTo>
                    <a:pt x="4670" y="31289"/>
                  </a:lnTo>
                  <a:close/>
                  <a:moveTo>
                    <a:pt x="5637" y="31289"/>
                  </a:moveTo>
                  <a:lnTo>
                    <a:pt x="5637" y="32274"/>
                  </a:lnTo>
                  <a:lnTo>
                    <a:pt x="5637" y="32274"/>
                  </a:lnTo>
                  <a:lnTo>
                    <a:pt x="5838" y="32275"/>
                  </a:lnTo>
                  <a:lnTo>
                    <a:pt x="5838" y="32275"/>
                  </a:lnTo>
                  <a:lnTo>
                    <a:pt x="5838" y="31289"/>
                  </a:lnTo>
                  <a:close/>
                  <a:moveTo>
                    <a:pt x="6805" y="31289"/>
                  </a:moveTo>
                  <a:lnTo>
                    <a:pt x="6805" y="32278"/>
                  </a:lnTo>
                  <a:lnTo>
                    <a:pt x="6805" y="32278"/>
                  </a:lnTo>
                  <a:lnTo>
                    <a:pt x="6838" y="32278"/>
                  </a:lnTo>
                  <a:lnTo>
                    <a:pt x="6838" y="32278"/>
                  </a:lnTo>
                  <a:lnTo>
                    <a:pt x="6838" y="31289"/>
                  </a:lnTo>
                  <a:close/>
                  <a:moveTo>
                    <a:pt x="7806" y="31289"/>
                  </a:moveTo>
                  <a:lnTo>
                    <a:pt x="7806" y="32281"/>
                  </a:lnTo>
                  <a:lnTo>
                    <a:pt x="7806" y="32281"/>
                  </a:lnTo>
                  <a:lnTo>
                    <a:pt x="8006" y="32282"/>
                  </a:lnTo>
                  <a:lnTo>
                    <a:pt x="8006" y="32282"/>
                  </a:lnTo>
                  <a:lnTo>
                    <a:pt x="8006" y="31289"/>
                  </a:lnTo>
                  <a:close/>
                  <a:moveTo>
                    <a:pt x="8973" y="31289"/>
                  </a:moveTo>
                  <a:lnTo>
                    <a:pt x="8973" y="32285"/>
                  </a:lnTo>
                  <a:lnTo>
                    <a:pt x="8973" y="32285"/>
                  </a:lnTo>
                  <a:lnTo>
                    <a:pt x="9006" y="32285"/>
                  </a:lnTo>
                  <a:lnTo>
                    <a:pt x="9006" y="32285"/>
                  </a:lnTo>
                  <a:lnTo>
                    <a:pt x="9006" y="31289"/>
                  </a:lnTo>
                  <a:close/>
                  <a:moveTo>
                    <a:pt x="10007" y="31289"/>
                  </a:moveTo>
                  <a:lnTo>
                    <a:pt x="10007" y="32288"/>
                  </a:lnTo>
                  <a:lnTo>
                    <a:pt x="10007" y="32288"/>
                  </a:lnTo>
                  <a:lnTo>
                    <a:pt x="10174" y="32289"/>
                  </a:lnTo>
                  <a:lnTo>
                    <a:pt x="10174" y="32289"/>
                  </a:lnTo>
                  <a:lnTo>
                    <a:pt x="10174" y="31289"/>
                  </a:lnTo>
                  <a:close/>
                  <a:moveTo>
                    <a:pt x="10174" y="32289"/>
                  </a:moveTo>
                  <a:lnTo>
                    <a:pt x="10174" y="32290"/>
                  </a:lnTo>
                  <a:lnTo>
                    <a:pt x="10608" y="32290"/>
                  </a:lnTo>
                  <a:lnTo>
                    <a:pt x="10174" y="32289"/>
                  </a:lnTo>
                  <a:close/>
                  <a:moveTo>
                    <a:pt x="10007" y="32290"/>
                  </a:moveTo>
                  <a:lnTo>
                    <a:pt x="10007" y="32323"/>
                  </a:lnTo>
                  <a:lnTo>
                    <a:pt x="10174" y="32323"/>
                  </a:lnTo>
                  <a:lnTo>
                    <a:pt x="10174" y="32290"/>
                  </a:lnTo>
                  <a:close/>
                  <a:moveTo>
                    <a:pt x="9006" y="32285"/>
                  </a:moveTo>
                  <a:lnTo>
                    <a:pt x="9006" y="32357"/>
                  </a:lnTo>
                  <a:lnTo>
                    <a:pt x="9040" y="32357"/>
                  </a:lnTo>
                  <a:lnTo>
                    <a:pt x="10007" y="32290"/>
                  </a:lnTo>
                  <a:lnTo>
                    <a:pt x="10007" y="32288"/>
                  </a:lnTo>
                  <a:lnTo>
                    <a:pt x="10007" y="32288"/>
                  </a:lnTo>
                  <a:lnTo>
                    <a:pt x="9006" y="32285"/>
                  </a:lnTo>
                  <a:close/>
                  <a:moveTo>
                    <a:pt x="8973" y="32357"/>
                  </a:moveTo>
                  <a:lnTo>
                    <a:pt x="8973" y="32390"/>
                  </a:lnTo>
                  <a:lnTo>
                    <a:pt x="9006" y="32390"/>
                  </a:lnTo>
                  <a:lnTo>
                    <a:pt x="9006" y="32357"/>
                  </a:lnTo>
                  <a:close/>
                  <a:moveTo>
                    <a:pt x="1468" y="32261"/>
                  </a:moveTo>
                  <a:lnTo>
                    <a:pt x="1468" y="32423"/>
                  </a:lnTo>
                  <a:lnTo>
                    <a:pt x="2435" y="32423"/>
                  </a:lnTo>
                  <a:lnTo>
                    <a:pt x="2435" y="32264"/>
                  </a:lnTo>
                  <a:lnTo>
                    <a:pt x="2435" y="32264"/>
                  </a:lnTo>
                  <a:lnTo>
                    <a:pt x="1468" y="32261"/>
                  </a:lnTo>
                  <a:close/>
                  <a:moveTo>
                    <a:pt x="2502" y="32264"/>
                  </a:moveTo>
                  <a:lnTo>
                    <a:pt x="2502" y="32423"/>
                  </a:lnTo>
                  <a:lnTo>
                    <a:pt x="3469" y="32423"/>
                  </a:lnTo>
                  <a:lnTo>
                    <a:pt x="3469" y="32267"/>
                  </a:lnTo>
                  <a:lnTo>
                    <a:pt x="3469" y="32267"/>
                  </a:lnTo>
                  <a:lnTo>
                    <a:pt x="2502" y="32264"/>
                  </a:lnTo>
                  <a:close/>
                  <a:moveTo>
                    <a:pt x="3636" y="32268"/>
                  </a:moveTo>
                  <a:lnTo>
                    <a:pt x="3636" y="32423"/>
                  </a:lnTo>
                  <a:lnTo>
                    <a:pt x="4637" y="32423"/>
                  </a:lnTo>
                  <a:lnTo>
                    <a:pt x="4637" y="32271"/>
                  </a:lnTo>
                  <a:lnTo>
                    <a:pt x="4637" y="32271"/>
                  </a:lnTo>
                  <a:lnTo>
                    <a:pt x="3636" y="32268"/>
                  </a:lnTo>
                  <a:close/>
                  <a:moveTo>
                    <a:pt x="4670" y="32271"/>
                  </a:moveTo>
                  <a:lnTo>
                    <a:pt x="4670" y="32423"/>
                  </a:lnTo>
                  <a:lnTo>
                    <a:pt x="5637" y="32423"/>
                  </a:lnTo>
                  <a:lnTo>
                    <a:pt x="5637" y="32274"/>
                  </a:lnTo>
                  <a:lnTo>
                    <a:pt x="5637" y="32274"/>
                  </a:lnTo>
                  <a:lnTo>
                    <a:pt x="4670" y="32271"/>
                  </a:lnTo>
                  <a:close/>
                  <a:moveTo>
                    <a:pt x="5838" y="32275"/>
                  </a:moveTo>
                  <a:lnTo>
                    <a:pt x="5838" y="32423"/>
                  </a:lnTo>
                  <a:lnTo>
                    <a:pt x="6805" y="32423"/>
                  </a:lnTo>
                  <a:lnTo>
                    <a:pt x="6805" y="32278"/>
                  </a:lnTo>
                  <a:lnTo>
                    <a:pt x="6805" y="32278"/>
                  </a:lnTo>
                  <a:lnTo>
                    <a:pt x="5838" y="32275"/>
                  </a:lnTo>
                  <a:close/>
                  <a:moveTo>
                    <a:pt x="6838" y="32278"/>
                  </a:moveTo>
                  <a:lnTo>
                    <a:pt x="6838" y="32423"/>
                  </a:lnTo>
                  <a:lnTo>
                    <a:pt x="7806" y="32423"/>
                  </a:lnTo>
                  <a:lnTo>
                    <a:pt x="7806" y="32281"/>
                  </a:lnTo>
                  <a:lnTo>
                    <a:pt x="7806" y="32281"/>
                  </a:lnTo>
                  <a:lnTo>
                    <a:pt x="6838" y="32278"/>
                  </a:lnTo>
                  <a:close/>
                  <a:moveTo>
                    <a:pt x="8006" y="32282"/>
                  </a:moveTo>
                  <a:lnTo>
                    <a:pt x="8006" y="32423"/>
                  </a:lnTo>
                  <a:lnTo>
                    <a:pt x="8973" y="32357"/>
                  </a:lnTo>
                  <a:lnTo>
                    <a:pt x="8973" y="32285"/>
                  </a:lnTo>
                  <a:lnTo>
                    <a:pt x="8973" y="32285"/>
                  </a:lnTo>
                  <a:lnTo>
                    <a:pt x="8006" y="32282"/>
                  </a:lnTo>
                  <a:close/>
                  <a:moveTo>
                    <a:pt x="7806" y="32423"/>
                  </a:moveTo>
                  <a:lnTo>
                    <a:pt x="7806" y="32490"/>
                  </a:lnTo>
                  <a:lnTo>
                    <a:pt x="8006" y="32490"/>
                  </a:lnTo>
                  <a:lnTo>
                    <a:pt x="8006" y="32423"/>
                  </a:lnTo>
                  <a:close/>
                  <a:moveTo>
                    <a:pt x="6805" y="32423"/>
                  </a:moveTo>
                  <a:lnTo>
                    <a:pt x="6805" y="32557"/>
                  </a:lnTo>
                  <a:lnTo>
                    <a:pt x="6838" y="32557"/>
                  </a:lnTo>
                  <a:lnTo>
                    <a:pt x="6838" y="32423"/>
                  </a:lnTo>
                  <a:close/>
                  <a:moveTo>
                    <a:pt x="5637" y="32423"/>
                  </a:moveTo>
                  <a:lnTo>
                    <a:pt x="5637" y="32623"/>
                  </a:lnTo>
                  <a:lnTo>
                    <a:pt x="5838" y="32623"/>
                  </a:lnTo>
                  <a:lnTo>
                    <a:pt x="5838" y="32423"/>
                  </a:lnTo>
                  <a:close/>
                  <a:moveTo>
                    <a:pt x="4637" y="32423"/>
                  </a:moveTo>
                  <a:lnTo>
                    <a:pt x="4637" y="32690"/>
                  </a:lnTo>
                  <a:lnTo>
                    <a:pt x="4670" y="32690"/>
                  </a:lnTo>
                  <a:lnTo>
                    <a:pt x="4670" y="32423"/>
                  </a:lnTo>
                  <a:close/>
                  <a:moveTo>
                    <a:pt x="3469" y="32423"/>
                  </a:moveTo>
                  <a:lnTo>
                    <a:pt x="3469" y="32757"/>
                  </a:lnTo>
                  <a:lnTo>
                    <a:pt x="3636" y="32757"/>
                  </a:lnTo>
                  <a:lnTo>
                    <a:pt x="3636" y="32423"/>
                  </a:lnTo>
                  <a:close/>
                  <a:moveTo>
                    <a:pt x="2435" y="32423"/>
                  </a:moveTo>
                  <a:lnTo>
                    <a:pt x="2435" y="32824"/>
                  </a:lnTo>
                  <a:lnTo>
                    <a:pt x="2502" y="32824"/>
                  </a:lnTo>
                  <a:lnTo>
                    <a:pt x="2502" y="32423"/>
                  </a:lnTo>
                  <a:close/>
                  <a:moveTo>
                    <a:pt x="1301" y="32423"/>
                  </a:moveTo>
                  <a:lnTo>
                    <a:pt x="1301" y="32890"/>
                  </a:lnTo>
                  <a:lnTo>
                    <a:pt x="1468" y="32890"/>
                  </a:lnTo>
                  <a:lnTo>
                    <a:pt x="1468" y="32423"/>
                  </a:lnTo>
                  <a:close/>
                  <a:moveTo>
                    <a:pt x="267" y="30088"/>
                  </a:moveTo>
                  <a:lnTo>
                    <a:pt x="267" y="31256"/>
                  </a:lnTo>
                  <a:lnTo>
                    <a:pt x="100" y="31256"/>
                  </a:lnTo>
                  <a:cubicBezTo>
                    <a:pt x="100" y="31256"/>
                    <a:pt x="100" y="31289"/>
                    <a:pt x="100" y="31289"/>
                  </a:cubicBezTo>
                  <a:lnTo>
                    <a:pt x="267" y="31289"/>
                  </a:lnTo>
                  <a:lnTo>
                    <a:pt x="267" y="32257"/>
                  </a:lnTo>
                  <a:lnTo>
                    <a:pt x="267" y="32257"/>
                  </a:lnTo>
                  <a:lnTo>
                    <a:pt x="0" y="32257"/>
                  </a:lnTo>
                  <a:lnTo>
                    <a:pt x="0" y="32423"/>
                  </a:lnTo>
                  <a:lnTo>
                    <a:pt x="267" y="32423"/>
                  </a:lnTo>
                  <a:lnTo>
                    <a:pt x="267" y="32957"/>
                  </a:lnTo>
                  <a:lnTo>
                    <a:pt x="300" y="32957"/>
                  </a:lnTo>
                  <a:lnTo>
                    <a:pt x="300" y="32423"/>
                  </a:lnTo>
                  <a:lnTo>
                    <a:pt x="1301" y="32423"/>
                  </a:lnTo>
                  <a:lnTo>
                    <a:pt x="1301" y="32261"/>
                  </a:lnTo>
                  <a:lnTo>
                    <a:pt x="1301" y="32261"/>
                  </a:lnTo>
                  <a:lnTo>
                    <a:pt x="300" y="32257"/>
                  </a:lnTo>
                  <a:lnTo>
                    <a:pt x="300" y="32257"/>
                  </a:lnTo>
                  <a:lnTo>
                    <a:pt x="300" y="31289"/>
                  </a:lnTo>
                  <a:lnTo>
                    <a:pt x="1301" y="31289"/>
                  </a:lnTo>
                  <a:lnTo>
                    <a:pt x="1301" y="31256"/>
                  </a:lnTo>
                  <a:lnTo>
                    <a:pt x="300" y="31256"/>
                  </a:lnTo>
                  <a:lnTo>
                    <a:pt x="300" y="30288"/>
                  </a:lnTo>
                  <a:lnTo>
                    <a:pt x="1301" y="30288"/>
                  </a:lnTo>
                  <a:lnTo>
                    <a:pt x="1301" y="30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952654" y="1669831"/>
              <a:ext cx="228187" cy="778970"/>
            </a:xfrm>
            <a:custGeom>
              <a:rect b="b" l="l" r="r" t="t"/>
              <a:pathLst>
                <a:path extrusionOk="0" h="31659" w="9274">
                  <a:moveTo>
                    <a:pt x="9140" y="0"/>
                  </a:moveTo>
                  <a:cubicBezTo>
                    <a:pt x="5271" y="4070"/>
                    <a:pt x="2636" y="15811"/>
                    <a:pt x="2069" y="19381"/>
                  </a:cubicBezTo>
                  <a:cubicBezTo>
                    <a:pt x="1068" y="25452"/>
                    <a:pt x="1" y="31456"/>
                    <a:pt x="234" y="31656"/>
                  </a:cubicBezTo>
                  <a:cubicBezTo>
                    <a:pt x="236" y="31658"/>
                    <a:pt x="251" y="31659"/>
                    <a:pt x="279" y="31659"/>
                  </a:cubicBezTo>
                  <a:cubicBezTo>
                    <a:pt x="736" y="31659"/>
                    <a:pt x="4649" y="31404"/>
                    <a:pt x="9274" y="31089"/>
                  </a:cubicBezTo>
                  <a:lnTo>
                    <a:pt x="91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1187620" y="1670298"/>
              <a:ext cx="172875" cy="108705"/>
            </a:xfrm>
            <a:custGeom>
              <a:rect b="b" l="l" r="r" t="t"/>
              <a:pathLst>
                <a:path extrusionOk="0" h="4418" w="7026">
                  <a:moveTo>
                    <a:pt x="44" y="1"/>
                  </a:moveTo>
                  <a:cubicBezTo>
                    <a:pt x="27" y="1"/>
                    <a:pt x="0" y="24"/>
                    <a:pt x="24" y="48"/>
                  </a:cubicBezTo>
                  <a:cubicBezTo>
                    <a:pt x="491" y="715"/>
                    <a:pt x="891" y="1415"/>
                    <a:pt x="1425" y="2016"/>
                  </a:cubicBezTo>
                  <a:cubicBezTo>
                    <a:pt x="1925" y="2650"/>
                    <a:pt x="2526" y="3183"/>
                    <a:pt x="3193" y="3617"/>
                  </a:cubicBezTo>
                  <a:cubicBezTo>
                    <a:pt x="3793" y="4084"/>
                    <a:pt x="4527" y="4384"/>
                    <a:pt x="5294" y="4418"/>
                  </a:cubicBezTo>
                  <a:cubicBezTo>
                    <a:pt x="5995" y="4384"/>
                    <a:pt x="6595" y="3917"/>
                    <a:pt x="6695" y="3217"/>
                  </a:cubicBezTo>
                  <a:cubicBezTo>
                    <a:pt x="6896" y="2283"/>
                    <a:pt x="6862" y="1315"/>
                    <a:pt x="6629" y="381"/>
                  </a:cubicBezTo>
                  <a:lnTo>
                    <a:pt x="6629" y="381"/>
                  </a:lnTo>
                  <a:cubicBezTo>
                    <a:pt x="6761" y="1508"/>
                    <a:pt x="7026" y="4118"/>
                    <a:pt x="5261" y="4118"/>
                  </a:cubicBezTo>
                  <a:cubicBezTo>
                    <a:pt x="5250" y="4118"/>
                    <a:pt x="5239" y="4118"/>
                    <a:pt x="5228" y="4117"/>
                  </a:cubicBezTo>
                  <a:cubicBezTo>
                    <a:pt x="4494" y="4051"/>
                    <a:pt x="3827" y="3750"/>
                    <a:pt x="3226" y="3283"/>
                  </a:cubicBezTo>
                  <a:cubicBezTo>
                    <a:pt x="2659" y="2883"/>
                    <a:pt x="2092" y="2383"/>
                    <a:pt x="1625" y="1849"/>
                  </a:cubicBezTo>
                  <a:cubicBezTo>
                    <a:pt x="1058" y="1282"/>
                    <a:pt x="524" y="648"/>
                    <a:pt x="57" y="14"/>
                  </a:cubicBezTo>
                  <a:cubicBezTo>
                    <a:pt x="57" y="5"/>
                    <a:pt x="52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1459025" y="2026020"/>
              <a:ext cx="499875" cy="542540"/>
            </a:xfrm>
            <a:custGeom>
              <a:rect b="b" l="l" r="r" t="t"/>
              <a:pathLst>
                <a:path extrusionOk="0" h="22050" w="20316">
                  <a:moveTo>
                    <a:pt x="6139" y="0"/>
                  </a:moveTo>
                  <a:lnTo>
                    <a:pt x="1" y="19614"/>
                  </a:lnTo>
                  <a:lnTo>
                    <a:pt x="14211" y="22049"/>
                  </a:lnTo>
                  <a:lnTo>
                    <a:pt x="20315" y="2402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1476272" y="2028480"/>
              <a:ext cx="499851" cy="542540"/>
            </a:xfrm>
            <a:custGeom>
              <a:rect b="b" l="l" r="r" t="t"/>
              <a:pathLst>
                <a:path extrusionOk="0" h="22050" w="20315">
                  <a:moveTo>
                    <a:pt x="6138" y="0"/>
                  </a:moveTo>
                  <a:lnTo>
                    <a:pt x="0" y="19648"/>
                  </a:lnTo>
                  <a:lnTo>
                    <a:pt x="14211" y="22049"/>
                  </a:lnTo>
                  <a:lnTo>
                    <a:pt x="20315" y="243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1702775" y="2246249"/>
              <a:ext cx="78834" cy="67565"/>
            </a:xfrm>
            <a:custGeom>
              <a:rect b="b" l="l" r="r" t="t"/>
              <a:pathLst>
                <a:path extrusionOk="0" h="2746" w="3204">
                  <a:moveTo>
                    <a:pt x="1710" y="1"/>
                  </a:moveTo>
                  <a:cubicBezTo>
                    <a:pt x="1014" y="1"/>
                    <a:pt x="409" y="469"/>
                    <a:pt x="201" y="1123"/>
                  </a:cubicBezTo>
                  <a:cubicBezTo>
                    <a:pt x="1" y="1857"/>
                    <a:pt x="468" y="2624"/>
                    <a:pt x="1235" y="2724"/>
                  </a:cubicBezTo>
                  <a:cubicBezTo>
                    <a:pt x="1322" y="2739"/>
                    <a:pt x="1409" y="2746"/>
                    <a:pt x="1494" y="2746"/>
                  </a:cubicBezTo>
                  <a:cubicBezTo>
                    <a:pt x="2189" y="2746"/>
                    <a:pt x="2791" y="2277"/>
                    <a:pt x="2970" y="1623"/>
                  </a:cubicBezTo>
                  <a:cubicBezTo>
                    <a:pt x="3203" y="889"/>
                    <a:pt x="2703" y="122"/>
                    <a:pt x="1969" y="22"/>
                  </a:cubicBezTo>
                  <a:cubicBezTo>
                    <a:pt x="1882" y="8"/>
                    <a:pt x="179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792607" y="1679303"/>
              <a:ext cx="667509" cy="854261"/>
            </a:xfrm>
            <a:custGeom>
              <a:rect b="b" l="l" r="r" t="t"/>
              <a:pathLst>
                <a:path extrusionOk="0" h="34719" w="27129">
                  <a:moveTo>
                    <a:pt x="15587" y="0"/>
                  </a:moveTo>
                  <a:cubicBezTo>
                    <a:pt x="15130" y="0"/>
                    <a:pt x="14593" y="391"/>
                    <a:pt x="14111" y="1016"/>
                  </a:cubicBezTo>
                  <a:cubicBezTo>
                    <a:pt x="9808" y="6587"/>
                    <a:pt x="1" y="21364"/>
                    <a:pt x="2636" y="24366"/>
                  </a:cubicBezTo>
                  <a:cubicBezTo>
                    <a:pt x="6939" y="29336"/>
                    <a:pt x="17447" y="33706"/>
                    <a:pt x="20716" y="34707"/>
                  </a:cubicBezTo>
                  <a:cubicBezTo>
                    <a:pt x="20742" y="34714"/>
                    <a:pt x="20770" y="34718"/>
                    <a:pt x="20800" y="34718"/>
                  </a:cubicBezTo>
                  <a:cubicBezTo>
                    <a:pt x="22306" y="34718"/>
                    <a:pt x="27128" y="24784"/>
                    <a:pt x="25819" y="23966"/>
                  </a:cubicBezTo>
                  <a:cubicBezTo>
                    <a:pt x="24218" y="22932"/>
                    <a:pt x="13644" y="19496"/>
                    <a:pt x="13677" y="18529"/>
                  </a:cubicBezTo>
                  <a:cubicBezTo>
                    <a:pt x="13711" y="17995"/>
                    <a:pt x="15112" y="12091"/>
                    <a:pt x="16246" y="6220"/>
                  </a:cubicBezTo>
                  <a:cubicBezTo>
                    <a:pt x="17119" y="1629"/>
                    <a:pt x="16519" y="0"/>
                    <a:pt x="1558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1289136" y="2187298"/>
              <a:ext cx="571279" cy="345356"/>
            </a:xfrm>
            <a:custGeom>
              <a:rect b="b" l="l" r="r" t="t"/>
              <a:pathLst>
                <a:path extrusionOk="0" h="14036" w="23218">
                  <a:moveTo>
                    <a:pt x="12351" y="1"/>
                  </a:moveTo>
                  <a:cubicBezTo>
                    <a:pt x="10922" y="1"/>
                    <a:pt x="8928" y="329"/>
                    <a:pt x="7673" y="617"/>
                  </a:cubicBezTo>
                  <a:cubicBezTo>
                    <a:pt x="4804" y="1351"/>
                    <a:pt x="501" y="2585"/>
                    <a:pt x="501" y="2585"/>
                  </a:cubicBezTo>
                  <a:cubicBezTo>
                    <a:pt x="501" y="2585"/>
                    <a:pt x="1" y="14026"/>
                    <a:pt x="501" y="14026"/>
                  </a:cubicBezTo>
                  <a:cubicBezTo>
                    <a:pt x="674" y="14032"/>
                    <a:pt x="851" y="14035"/>
                    <a:pt x="1034" y="14035"/>
                  </a:cubicBezTo>
                  <a:cubicBezTo>
                    <a:pt x="3113" y="14035"/>
                    <a:pt x="5841" y="13590"/>
                    <a:pt x="8907" y="10524"/>
                  </a:cubicBezTo>
                  <a:cubicBezTo>
                    <a:pt x="8907" y="10524"/>
                    <a:pt x="12808" y="12569"/>
                    <a:pt x="14994" y="12569"/>
                  </a:cubicBezTo>
                  <a:cubicBezTo>
                    <a:pt x="15557" y="12569"/>
                    <a:pt x="16007" y="12434"/>
                    <a:pt x="16246" y="12092"/>
                  </a:cubicBezTo>
                  <a:cubicBezTo>
                    <a:pt x="16724" y="11420"/>
                    <a:pt x="15791" y="10528"/>
                    <a:pt x="14616" y="9747"/>
                  </a:cubicBezTo>
                  <a:lnTo>
                    <a:pt x="14616" y="9747"/>
                  </a:lnTo>
                  <a:cubicBezTo>
                    <a:pt x="15838" y="10317"/>
                    <a:pt x="17138" y="10805"/>
                    <a:pt x="18004" y="10805"/>
                  </a:cubicBezTo>
                  <a:cubicBezTo>
                    <a:pt x="18382" y="10805"/>
                    <a:pt x="18678" y="10712"/>
                    <a:pt x="18848" y="10491"/>
                  </a:cubicBezTo>
                  <a:cubicBezTo>
                    <a:pt x="19378" y="9813"/>
                    <a:pt x="18760" y="8980"/>
                    <a:pt x="17770" y="8199"/>
                  </a:cubicBezTo>
                  <a:lnTo>
                    <a:pt x="17770" y="8199"/>
                  </a:lnTo>
                  <a:cubicBezTo>
                    <a:pt x="18676" y="8593"/>
                    <a:pt x="19554" y="8873"/>
                    <a:pt x="20220" y="8873"/>
                  </a:cubicBezTo>
                  <a:cubicBezTo>
                    <a:pt x="20692" y="8873"/>
                    <a:pt x="21058" y="8732"/>
                    <a:pt x="21249" y="8389"/>
                  </a:cubicBezTo>
                  <a:cubicBezTo>
                    <a:pt x="21937" y="7100"/>
                    <a:pt x="19345" y="5507"/>
                    <a:pt x="17413" y="4536"/>
                  </a:cubicBezTo>
                  <a:lnTo>
                    <a:pt x="17413" y="4536"/>
                  </a:lnTo>
                  <a:cubicBezTo>
                    <a:pt x="18740" y="5093"/>
                    <a:pt x="20452" y="5707"/>
                    <a:pt x="21544" y="5707"/>
                  </a:cubicBezTo>
                  <a:cubicBezTo>
                    <a:pt x="22078" y="5707"/>
                    <a:pt x="22464" y="5560"/>
                    <a:pt x="22584" y="5187"/>
                  </a:cubicBezTo>
                  <a:cubicBezTo>
                    <a:pt x="23218" y="3252"/>
                    <a:pt x="15312" y="450"/>
                    <a:pt x="13377" y="83"/>
                  </a:cubicBezTo>
                  <a:cubicBezTo>
                    <a:pt x="13096" y="25"/>
                    <a:pt x="12745" y="1"/>
                    <a:pt x="1235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1621533" y="2254171"/>
              <a:ext cx="178239" cy="97706"/>
            </a:xfrm>
            <a:custGeom>
              <a:rect b="b" l="l" r="r" t="t"/>
              <a:pathLst>
                <a:path extrusionOk="0" h="3971" w="7244">
                  <a:moveTo>
                    <a:pt x="1" y="0"/>
                  </a:moveTo>
                  <a:lnTo>
                    <a:pt x="1" y="0"/>
                  </a:lnTo>
                  <a:cubicBezTo>
                    <a:pt x="801" y="367"/>
                    <a:pt x="1235" y="634"/>
                    <a:pt x="2002" y="1001"/>
                  </a:cubicBezTo>
                  <a:cubicBezTo>
                    <a:pt x="2803" y="1368"/>
                    <a:pt x="5605" y="2702"/>
                    <a:pt x="7206" y="3970"/>
                  </a:cubicBezTo>
                  <a:cubicBezTo>
                    <a:pt x="7206" y="3970"/>
                    <a:pt x="7207" y="3970"/>
                    <a:pt x="7207" y="3970"/>
                  </a:cubicBezTo>
                  <a:cubicBezTo>
                    <a:pt x="7243" y="3970"/>
                    <a:pt x="5168" y="162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1579682" y="2319814"/>
              <a:ext cx="147999" cy="69927"/>
            </a:xfrm>
            <a:custGeom>
              <a:rect b="b" l="l" r="r" t="t"/>
              <a:pathLst>
                <a:path extrusionOk="0" h="2842" w="6015">
                  <a:moveTo>
                    <a:pt x="34" y="1"/>
                  </a:moveTo>
                  <a:lnTo>
                    <a:pt x="0" y="34"/>
                  </a:lnTo>
                  <a:cubicBezTo>
                    <a:pt x="1034" y="468"/>
                    <a:pt x="4937" y="2336"/>
                    <a:pt x="5938" y="2803"/>
                  </a:cubicBezTo>
                  <a:cubicBezTo>
                    <a:pt x="5966" y="2831"/>
                    <a:pt x="5988" y="2841"/>
                    <a:pt x="6000" y="2841"/>
                  </a:cubicBezTo>
                  <a:cubicBezTo>
                    <a:pt x="6015" y="2841"/>
                    <a:pt x="6010" y="2822"/>
                    <a:pt x="5971" y="2803"/>
                  </a:cubicBezTo>
                  <a:cubicBezTo>
                    <a:pt x="4170" y="1502"/>
                    <a:pt x="2169" y="568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1539455" y="2373992"/>
              <a:ext cx="114241" cy="57600"/>
            </a:xfrm>
            <a:custGeom>
              <a:rect b="b" l="l" r="r" t="t"/>
              <a:pathLst>
                <a:path extrusionOk="0" h="2341" w="4643">
                  <a:moveTo>
                    <a:pt x="68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1869" y="901"/>
                    <a:pt x="3036" y="1535"/>
                    <a:pt x="4537" y="2302"/>
                  </a:cubicBezTo>
                  <a:cubicBezTo>
                    <a:pt x="4566" y="2330"/>
                    <a:pt x="4594" y="2341"/>
                    <a:pt x="4612" y="2341"/>
                  </a:cubicBezTo>
                  <a:cubicBezTo>
                    <a:pt x="4637" y="2341"/>
                    <a:pt x="4643" y="2321"/>
                    <a:pt x="4604" y="2302"/>
                  </a:cubicBezTo>
                  <a:cubicBezTo>
                    <a:pt x="3237" y="1235"/>
                    <a:pt x="1702" y="468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817235" y="1666238"/>
              <a:ext cx="456374" cy="822717"/>
            </a:xfrm>
            <a:custGeom>
              <a:rect b="b" l="l" r="r" t="t"/>
              <a:pathLst>
                <a:path extrusionOk="0" h="33437" w="18548">
                  <a:moveTo>
                    <a:pt x="15096" y="0"/>
                  </a:moveTo>
                  <a:cubicBezTo>
                    <a:pt x="14327" y="0"/>
                    <a:pt x="12915" y="1449"/>
                    <a:pt x="12376" y="2114"/>
                  </a:cubicBezTo>
                  <a:cubicBezTo>
                    <a:pt x="10408" y="4549"/>
                    <a:pt x="1" y="19460"/>
                    <a:pt x="801" y="23696"/>
                  </a:cubicBezTo>
                  <a:cubicBezTo>
                    <a:pt x="1602" y="27933"/>
                    <a:pt x="13110" y="33437"/>
                    <a:pt x="13110" y="33437"/>
                  </a:cubicBezTo>
                  <a:lnTo>
                    <a:pt x="18547" y="21628"/>
                  </a:lnTo>
                  <a:cubicBezTo>
                    <a:pt x="18547" y="21628"/>
                    <a:pt x="13377" y="19426"/>
                    <a:pt x="13143" y="18993"/>
                  </a:cubicBezTo>
                  <a:cubicBezTo>
                    <a:pt x="12910" y="18559"/>
                    <a:pt x="15879" y="8118"/>
                    <a:pt x="15945" y="4316"/>
                  </a:cubicBezTo>
                  <a:cubicBezTo>
                    <a:pt x="15979" y="1447"/>
                    <a:pt x="16045" y="213"/>
                    <a:pt x="15211" y="13"/>
                  </a:cubicBezTo>
                  <a:cubicBezTo>
                    <a:pt x="15175" y="4"/>
                    <a:pt x="15136" y="0"/>
                    <a:pt x="1509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836106" y="1668182"/>
              <a:ext cx="427635" cy="819962"/>
            </a:xfrm>
            <a:custGeom>
              <a:rect b="b" l="l" r="r" t="t"/>
              <a:pathLst>
                <a:path extrusionOk="0" h="33325" w="17380">
                  <a:moveTo>
                    <a:pt x="13944" y="734"/>
                  </a:moveTo>
                  <a:lnTo>
                    <a:pt x="13944" y="1702"/>
                  </a:lnTo>
                  <a:lnTo>
                    <a:pt x="12977" y="1702"/>
                  </a:lnTo>
                  <a:lnTo>
                    <a:pt x="12977" y="734"/>
                  </a:lnTo>
                  <a:close/>
                  <a:moveTo>
                    <a:pt x="14945" y="734"/>
                  </a:moveTo>
                  <a:lnTo>
                    <a:pt x="14945" y="1702"/>
                  </a:lnTo>
                  <a:lnTo>
                    <a:pt x="13977" y="1702"/>
                  </a:lnTo>
                  <a:lnTo>
                    <a:pt x="13977" y="734"/>
                  </a:lnTo>
                  <a:close/>
                  <a:moveTo>
                    <a:pt x="13944" y="1768"/>
                  </a:moveTo>
                  <a:lnTo>
                    <a:pt x="13944" y="2736"/>
                  </a:lnTo>
                  <a:lnTo>
                    <a:pt x="12977" y="2736"/>
                  </a:lnTo>
                  <a:lnTo>
                    <a:pt x="12977" y="1768"/>
                  </a:lnTo>
                  <a:close/>
                  <a:moveTo>
                    <a:pt x="14945" y="1768"/>
                  </a:moveTo>
                  <a:lnTo>
                    <a:pt x="14945" y="2736"/>
                  </a:lnTo>
                  <a:lnTo>
                    <a:pt x="13977" y="2736"/>
                  </a:lnTo>
                  <a:lnTo>
                    <a:pt x="13977" y="1768"/>
                  </a:lnTo>
                  <a:close/>
                  <a:moveTo>
                    <a:pt x="12777" y="2902"/>
                  </a:moveTo>
                  <a:lnTo>
                    <a:pt x="12777" y="3870"/>
                  </a:lnTo>
                  <a:lnTo>
                    <a:pt x="11809" y="3870"/>
                  </a:lnTo>
                  <a:lnTo>
                    <a:pt x="11809" y="2902"/>
                  </a:lnTo>
                  <a:close/>
                  <a:moveTo>
                    <a:pt x="13944" y="2902"/>
                  </a:moveTo>
                  <a:lnTo>
                    <a:pt x="13944" y="3870"/>
                  </a:lnTo>
                  <a:lnTo>
                    <a:pt x="12977" y="3870"/>
                  </a:lnTo>
                  <a:lnTo>
                    <a:pt x="12977" y="2902"/>
                  </a:lnTo>
                  <a:close/>
                  <a:moveTo>
                    <a:pt x="14945" y="2902"/>
                  </a:moveTo>
                  <a:lnTo>
                    <a:pt x="14945" y="3870"/>
                  </a:lnTo>
                  <a:lnTo>
                    <a:pt x="13977" y="3870"/>
                  </a:lnTo>
                  <a:lnTo>
                    <a:pt x="13977" y="2902"/>
                  </a:lnTo>
                  <a:close/>
                  <a:moveTo>
                    <a:pt x="11776" y="3936"/>
                  </a:moveTo>
                  <a:lnTo>
                    <a:pt x="11776" y="4904"/>
                  </a:lnTo>
                  <a:lnTo>
                    <a:pt x="10809" y="4904"/>
                  </a:lnTo>
                  <a:lnTo>
                    <a:pt x="10809" y="3936"/>
                  </a:lnTo>
                  <a:close/>
                  <a:moveTo>
                    <a:pt x="12777" y="3936"/>
                  </a:moveTo>
                  <a:lnTo>
                    <a:pt x="12777" y="4904"/>
                  </a:lnTo>
                  <a:lnTo>
                    <a:pt x="11809" y="4904"/>
                  </a:lnTo>
                  <a:lnTo>
                    <a:pt x="11809" y="3936"/>
                  </a:lnTo>
                  <a:close/>
                  <a:moveTo>
                    <a:pt x="13944" y="3936"/>
                  </a:moveTo>
                  <a:lnTo>
                    <a:pt x="13944" y="4904"/>
                  </a:lnTo>
                  <a:lnTo>
                    <a:pt x="12977" y="4904"/>
                  </a:lnTo>
                  <a:lnTo>
                    <a:pt x="12977" y="3936"/>
                  </a:lnTo>
                  <a:close/>
                  <a:moveTo>
                    <a:pt x="14945" y="3936"/>
                  </a:moveTo>
                  <a:lnTo>
                    <a:pt x="14945" y="4904"/>
                  </a:lnTo>
                  <a:lnTo>
                    <a:pt x="13977" y="4904"/>
                  </a:lnTo>
                  <a:lnTo>
                    <a:pt x="13977" y="3936"/>
                  </a:lnTo>
                  <a:close/>
                  <a:moveTo>
                    <a:pt x="10608" y="5104"/>
                  </a:moveTo>
                  <a:lnTo>
                    <a:pt x="10608" y="6071"/>
                  </a:lnTo>
                  <a:lnTo>
                    <a:pt x="9641" y="6071"/>
                  </a:lnTo>
                  <a:lnTo>
                    <a:pt x="9641" y="5104"/>
                  </a:lnTo>
                  <a:close/>
                  <a:moveTo>
                    <a:pt x="11776" y="5104"/>
                  </a:moveTo>
                  <a:lnTo>
                    <a:pt x="11776" y="6071"/>
                  </a:lnTo>
                  <a:lnTo>
                    <a:pt x="10809" y="6071"/>
                  </a:lnTo>
                  <a:lnTo>
                    <a:pt x="10809" y="5104"/>
                  </a:lnTo>
                  <a:close/>
                  <a:moveTo>
                    <a:pt x="12777" y="5104"/>
                  </a:moveTo>
                  <a:lnTo>
                    <a:pt x="12777" y="6071"/>
                  </a:lnTo>
                  <a:lnTo>
                    <a:pt x="11809" y="6071"/>
                  </a:lnTo>
                  <a:lnTo>
                    <a:pt x="11809" y="5104"/>
                  </a:lnTo>
                  <a:close/>
                  <a:moveTo>
                    <a:pt x="13944" y="5104"/>
                  </a:moveTo>
                  <a:lnTo>
                    <a:pt x="13944" y="6071"/>
                  </a:lnTo>
                  <a:lnTo>
                    <a:pt x="12977" y="6071"/>
                  </a:lnTo>
                  <a:lnTo>
                    <a:pt x="12977" y="5104"/>
                  </a:lnTo>
                  <a:close/>
                  <a:moveTo>
                    <a:pt x="14945" y="5104"/>
                  </a:moveTo>
                  <a:lnTo>
                    <a:pt x="14945" y="6071"/>
                  </a:lnTo>
                  <a:lnTo>
                    <a:pt x="13977" y="6071"/>
                  </a:lnTo>
                  <a:lnTo>
                    <a:pt x="13977" y="5104"/>
                  </a:lnTo>
                  <a:close/>
                  <a:moveTo>
                    <a:pt x="10608" y="6105"/>
                  </a:moveTo>
                  <a:lnTo>
                    <a:pt x="10608" y="7072"/>
                  </a:lnTo>
                  <a:lnTo>
                    <a:pt x="9641" y="7072"/>
                  </a:lnTo>
                  <a:lnTo>
                    <a:pt x="9641" y="6105"/>
                  </a:lnTo>
                  <a:close/>
                  <a:moveTo>
                    <a:pt x="11776" y="6105"/>
                  </a:moveTo>
                  <a:lnTo>
                    <a:pt x="11776" y="7072"/>
                  </a:lnTo>
                  <a:lnTo>
                    <a:pt x="10809" y="7072"/>
                  </a:lnTo>
                  <a:lnTo>
                    <a:pt x="10809" y="6105"/>
                  </a:lnTo>
                  <a:close/>
                  <a:moveTo>
                    <a:pt x="12777" y="6105"/>
                  </a:moveTo>
                  <a:lnTo>
                    <a:pt x="12777" y="7072"/>
                  </a:lnTo>
                  <a:lnTo>
                    <a:pt x="11809" y="7072"/>
                  </a:lnTo>
                  <a:lnTo>
                    <a:pt x="11809" y="6105"/>
                  </a:lnTo>
                  <a:close/>
                  <a:moveTo>
                    <a:pt x="13944" y="6105"/>
                  </a:moveTo>
                  <a:lnTo>
                    <a:pt x="13944" y="7072"/>
                  </a:lnTo>
                  <a:lnTo>
                    <a:pt x="12977" y="7072"/>
                  </a:lnTo>
                  <a:lnTo>
                    <a:pt x="12977" y="6105"/>
                  </a:lnTo>
                  <a:close/>
                  <a:moveTo>
                    <a:pt x="9608" y="7272"/>
                  </a:moveTo>
                  <a:lnTo>
                    <a:pt x="9608" y="8240"/>
                  </a:lnTo>
                  <a:lnTo>
                    <a:pt x="8607" y="8240"/>
                  </a:lnTo>
                  <a:lnTo>
                    <a:pt x="8607" y="7272"/>
                  </a:lnTo>
                  <a:close/>
                  <a:moveTo>
                    <a:pt x="10608" y="7272"/>
                  </a:moveTo>
                  <a:lnTo>
                    <a:pt x="10608" y="8240"/>
                  </a:lnTo>
                  <a:lnTo>
                    <a:pt x="9641" y="8240"/>
                  </a:lnTo>
                  <a:lnTo>
                    <a:pt x="9641" y="7272"/>
                  </a:lnTo>
                  <a:close/>
                  <a:moveTo>
                    <a:pt x="11776" y="7272"/>
                  </a:moveTo>
                  <a:lnTo>
                    <a:pt x="11776" y="8240"/>
                  </a:lnTo>
                  <a:lnTo>
                    <a:pt x="10809" y="8240"/>
                  </a:lnTo>
                  <a:lnTo>
                    <a:pt x="10809" y="7272"/>
                  </a:lnTo>
                  <a:close/>
                  <a:moveTo>
                    <a:pt x="12777" y="7272"/>
                  </a:moveTo>
                  <a:lnTo>
                    <a:pt x="12777" y="8240"/>
                  </a:lnTo>
                  <a:lnTo>
                    <a:pt x="11809" y="8240"/>
                  </a:lnTo>
                  <a:lnTo>
                    <a:pt x="11809" y="7272"/>
                  </a:lnTo>
                  <a:close/>
                  <a:moveTo>
                    <a:pt x="13944" y="7272"/>
                  </a:moveTo>
                  <a:lnTo>
                    <a:pt x="13944" y="8240"/>
                  </a:lnTo>
                  <a:lnTo>
                    <a:pt x="12977" y="8240"/>
                  </a:lnTo>
                  <a:lnTo>
                    <a:pt x="12977" y="7272"/>
                  </a:lnTo>
                  <a:close/>
                  <a:moveTo>
                    <a:pt x="8440" y="8306"/>
                  </a:moveTo>
                  <a:lnTo>
                    <a:pt x="8440" y="9274"/>
                  </a:lnTo>
                  <a:lnTo>
                    <a:pt x="7473" y="9274"/>
                  </a:lnTo>
                  <a:lnTo>
                    <a:pt x="7473" y="8306"/>
                  </a:lnTo>
                  <a:close/>
                  <a:moveTo>
                    <a:pt x="9608" y="8306"/>
                  </a:moveTo>
                  <a:lnTo>
                    <a:pt x="9608" y="9274"/>
                  </a:lnTo>
                  <a:lnTo>
                    <a:pt x="8607" y="9274"/>
                  </a:lnTo>
                  <a:lnTo>
                    <a:pt x="8607" y="8306"/>
                  </a:lnTo>
                  <a:close/>
                  <a:moveTo>
                    <a:pt x="10608" y="8306"/>
                  </a:moveTo>
                  <a:lnTo>
                    <a:pt x="10608" y="9274"/>
                  </a:lnTo>
                  <a:lnTo>
                    <a:pt x="9641" y="9274"/>
                  </a:lnTo>
                  <a:lnTo>
                    <a:pt x="9641" y="8306"/>
                  </a:lnTo>
                  <a:close/>
                  <a:moveTo>
                    <a:pt x="11776" y="8306"/>
                  </a:moveTo>
                  <a:lnTo>
                    <a:pt x="11776" y="9274"/>
                  </a:lnTo>
                  <a:lnTo>
                    <a:pt x="10809" y="9274"/>
                  </a:lnTo>
                  <a:lnTo>
                    <a:pt x="10809" y="8306"/>
                  </a:lnTo>
                  <a:close/>
                  <a:moveTo>
                    <a:pt x="12777" y="8306"/>
                  </a:moveTo>
                  <a:lnTo>
                    <a:pt x="12777" y="9274"/>
                  </a:lnTo>
                  <a:lnTo>
                    <a:pt x="11809" y="9274"/>
                  </a:lnTo>
                  <a:lnTo>
                    <a:pt x="11809" y="8306"/>
                  </a:lnTo>
                  <a:close/>
                  <a:moveTo>
                    <a:pt x="13944" y="8306"/>
                  </a:moveTo>
                  <a:lnTo>
                    <a:pt x="13944" y="9274"/>
                  </a:lnTo>
                  <a:lnTo>
                    <a:pt x="12977" y="9274"/>
                  </a:lnTo>
                  <a:lnTo>
                    <a:pt x="12977" y="8306"/>
                  </a:lnTo>
                  <a:close/>
                  <a:moveTo>
                    <a:pt x="8440" y="9440"/>
                  </a:moveTo>
                  <a:lnTo>
                    <a:pt x="8440" y="10408"/>
                  </a:lnTo>
                  <a:lnTo>
                    <a:pt x="7473" y="10408"/>
                  </a:lnTo>
                  <a:lnTo>
                    <a:pt x="7473" y="9440"/>
                  </a:lnTo>
                  <a:close/>
                  <a:moveTo>
                    <a:pt x="9608" y="9440"/>
                  </a:moveTo>
                  <a:lnTo>
                    <a:pt x="9608" y="10408"/>
                  </a:lnTo>
                  <a:lnTo>
                    <a:pt x="8607" y="10408"/>
                  </a:lnTo>
                  <a:lnTo>
                    <a:pt x="8607" y="9440"/>
                  </a:lnTo>
                  <a:close/>
                  <a:moveTo>
                    <a:pt x="10608" y="9440"/>
                  </a:moveTo>
                  <a:lnTo>
                    <a:pt x="10608" y="10408"/>
                  </a:lnTo>
                  <a:lnTo>
                    <a:pt x="9641" y="10408"/>
                  </a:lnTo>
                  <a:lnTo>
                    <a:pt x="9641" y="9440"/>
                  </a:lnTo>
                  <a:close/>
                  <a:moveTo>
                    <a:pt x="11776" y="9440"/>
                  </a:moveTo>
                  <a:lnTo>
                    <a:pt x="11776" y="10408"/>
                  </a:lnTo>
                  <a:lnTo>
                    <a:pt x="10809" y="10408"/>
                  </a:lnTo>
                  <a:lnTo>
                    <a:pt x="10809" y="9440"/>
                  </a:lnTo>
                  <a:close/>
                  <a:moveTo>
                    <a:pt x="12777" y="9440"/>
                  </a:moveTo>
                  <a:lnTo>
                    <a:pt x="12777" y="10408"/>
                  </a:lnTo>
                  <a:lnTo>
                    <a:pt x="11809" y="10408"/>
                  </a:lnTo>
                  <a:lnTo>
                    <a:pt x="11809" y="9440"/>
                  </a:lnTo>
                  <a:close/>
                  <a:moveTo>
                    <a:pt x="13944" y="9440"/>
                  </a:moveTo>
                  <a:lnTo>
                    <a:pt x="13944" y="10408"/>
                  </a:lnTo>
                  <a:lnTo>
                    <a:pt x="12977" y="10408"/>
                  </a:lnTo>
                  <a:lnTo>
                    <a:pt x="12977" y="9440"/>
                  </a:lnTo>
                  <a:close/>
                  <a:moveTo>
                    <a:pt x="7406" y="10474"/>
                  </a:moveTo>
                  <a:lnTo>
                    <a:pt x="7406" y="11442"/>
                  </a:lnTo>
                  <a:lnTo>
                    <a:pt x="6439" y="11442"/>
                  </a:lnTo>
                  <a:lnTo>
                    <a:pt x="6439" y="10474"/>
                  </a:lnTo>
                  <a:close/>
                  <a:moveTo>
                    <a:pt x="8440" y="10474"/>
                  </a:moveTo>
                  <a:lnTo>
                    <a:pt x="8440" y="11442"/>
                  </a:lnTo>
                  <a:lnTo>
                    <a:pt x="7473" y="11442"/>
                  </a:lnTo>
                  <a:lnTo>
                    <a:pt x="7473" y="10474"/>
                  </a:lnTo>
                  <a:close/>
                  <a:moveTo>
                    <a:pt x="9608" y="10474"/>
                  </a:moveTo>
                  <a:lnTo>
                    <a:pt x="9608" y="11442"/>
                  </a:lnTo>
                  <a:lnTo>
                    <a:pt x="8607" y="11442"/>
                  </a:lnTo>
                  <a:lnTo>
                    <a:pt x="8607" y="10474"/>
                  </a:lnTo>
                  <a:close/>
                  <a:moveTo>
                    <a:pt x="10608" y="10474"/>
                  </a:moveTo>
                  <a:lnTo>
                    <a:pt x="10608" y="11442"/>
                  </a:lnTo>
                  <a:lnTo>
                    <a:pt x="9641" y="11442"/>
                  </a:lnTo>
                  <a:lnTo>
                    <a:pt x="9641" y="10474"/>
                  </a:lnTo>
                  <a:close/>
                  <a:moveTo>
                    <a:pt x="11776" y="10474"/>
                  </a:moveTo>
                  <a:lnTo>
                    <a:pt x="11776" y="11442"/>
                  </a:lnTo>
                  <a:lnTo>
                    <a:pt x="10809" y="11442"/>
                  </a:lnTo>
                  <a:lnTo>
                    <a:pt x="10809" y="10474"/>
                  </a:lnTo>
                  <a:close/>
                  <a:moveTo>
                    <a:pt x="12777" y="10474"/>
                  </a:moveTo>
                  <a:lnTo>
                    <a:pt x="12777" y="11442"/>
                  </a:lnTo>
                  <a:lnTo>
                    <a:pt x="11809" y="11442"/>
                  </a:lnTo>
                  <a:lnTo>
                    <a:pt x="11809" y="10474"/>
                  </a:lnTo>
                  <a:close/>
                  <a:moveTo>
                    <a:pt x="6272" y="11609"/>
                  </a:moveTo>
                  <a:lnTo>
                    <a:pt x="6272" y="12609"/>
                  </a:lnTo>
                  <a:lnTo>
                    <a:pt x="5271" y="12609"/>
                  </a:lnTo>
                  <a:lnTo>
                    <a:pt x="5271" y="11609"/>
                  </a:lnTo>
                  <a:close/>
                  <a:moveTo>
                    <a:pt x="7406" y="11609"/>
                  </a:moveTo>
                  <a:lnTo>
                    <a:pt x="7406" y="12609"/>
                  </a:lnTo>
                  <a:lnTo>
                    <a:pt x="6439" y="12609"/>
                  </a:lnTo>
                  <a:lnTo>
                    <a:pt x="6439" y="11609"/>
                  </a:lnTo>
                  <a:close/>
                  <a:moveTo>
                    <a:pt x="8440" y="11609"/>
                  </a:moveTo>
                  <a:lnTo>
                    <a:pt x="8440" y="12609"/>
                  </a:lnTo>
                  <a:lnTo>
                    <a:pt x="7473" y="12609"/>
                  </a:lnTo>
                  <a:lnTo>
                    <a:pt x="7473" y="11609"/>
                  </a:lnTo>
                  <a:close/>
                  <a:moveTo>
                    <a:pt x="9608" y="11609"/>
                  </a:moveTo>
                  <a:lnTo>
                    <a:pt x="9608" y="12609"/>
                  </a:lnTo>
                  <a:lnTo>
                    <a:pt x="8607" y="12609"/>
                  </a:lnTo>
                  <a:lnTo>
                    <a:pt x="8607" y="11609"/>
                  </a:lnTo>
                  <a:close/>
                  <a:moveTo>
                    <a:pt x="10608" y="11609"/>
                  </a:moveTo>
                  <a:lnTo>
                    <a:pt x="10608" y="12609"/>
                  </a:lnTo>
                  <a:lnTo>
                    <a:pt x="9641" y="12609"/>
                  </a:lnTo>
                  <a:lnTo>
                    <a:pt x="9641" y="11609"/>
                  </a:lnTo>
                  <a:close/>
                  <a:moveTo>
                    <a:pt x="11776" y="11609"/>
                  </a:moveTo>
                  <a:lnTo>
                    <a:pt x="11776" y="12609"/>
                  </a:lnTo>
                  <a:lnTo>
                    <a:pt x="10809" y="12609"/>
                  </a:lnTo>
                  <a:lnTo>
                    <a:pt x="10809" y="11609"/>
                  </a:lnTo>
                  <a:close/>
                  <a:moveTo>
                    <a:pt x="12777" y="11609"/>
                  </a:moveTo>
                  <a:lnTo>
                    <a:pt x="12777" y="12609"/>
                  </a:lnTo>
                  <a:lnTo>
                    <a:pt x="11809" y="12609"/>
                  </a:lnTo>
                  <a:lnTo>
                    <a:pt x="11809" y="11609"/>
                  </a:lnTo>
                  <a:close/>
                  <a:moveTo>
                    <a:pt x="6272" y="12643"/>
                  </a:moveTo>
                  <a:lnTo>
                    <a:pt x="6272" y="13610"/>
                  </a:lnTo>
                  <a:lnTo>
                    <a:pt x="5271" y="13610"/>
                  </a:lnTo>
                  <a:lnTo>
                    <a:pt x="5271" y="12643"/>
                  </a:lnTo>
                  <a:close/>
                  <a:moveTo>
                    <a:pt x="7406" y="12643"/>
                  </a:moveTo>
                  <a:lnTo>
                    <a:pt x="7406" y="13610"/>
                  </a:lnTo>
                  <a:lnTo>
                    <a:pt x="6439" y="13610"/>
                  </a:lnTo>
                  <a:lnTo>
                    <a:pt x="6439" y="12643"/>
                  </a:lnTo>
                  <a:close/>
                  <a:moveTo>
                    <a:pt x="8440" y="12643"/>
                  </a:moveTo>
                  <a:lnTo>
                    <a:pt x="8440" y="13610"/>
                  </a:lnTo>
                  <a:lnTo>
                    <a:pt x="7473" y="13610"/>
                  </a:lnTo>
                  <a:lnTo>
                    <a:pt x="7473" y="12643"/>
                  </a:lnTo>
                  <a:close/>
                  <a:moveTo>
                    <a:pt x="9608" y="12643"/>
                  </a:moveTo>
                  <a:lnTo>
                    <a:pt x="9608" y="13610"/>
                  </a:lnTo>
                  <a:lnTo>
                    <a:pt x="8607" y="13610"/>
                  </a:lnTo>
                  <a:lnTo>
                    <a:pt x="8607" y="12643"/>
                  </a:lnTo>
                  <a:close/>
                  <a:moveTo>
                    <a:pt x="10608" y="12643"/>
                  </a:moveTo>
                  <a:lnTo>
                    <a:pt x="10608" y="13610"/>
                  </a:lnTo>
                  <a:lnTo>
                    <a:pt x="9641" y="13610"/>
                  </a:lnTo>
                  <a:lnTo>
                    <a:pt x="9641" y="12643"/>
                  </a:lnTo>
                  <a:close/>
                  <a:moveTo>
                    <a:pt x="11776" y="12643"/>
                  </a:moveTo>
                  <a:lnTo>
                    <a:pt x="11776" y="13610"/>
                  </a:lnTo>
                  <a:lnTo>
                    <a:pt x="10809" y="13610"/>
                  </a:lnTo>
                  <a:lnTo>
                    <a:pt x="10809" y="12643"/>
                  </a:lnTo>
                  <a:close/>
                  <a:moveTo>
                    <a:pt x="12777" y="12643"/>
                  </a:moveTo>
                  <a:lnTo>
                    <a:pt x="12777" y="13610"/>
                  </a:lnTo>
                  <a:lnTo>
                    <a:pt x="11809" y="13610"/>
                  </a:lnTo>
                  <a:lnTo>
                    <a:pt x="11809" y="12643"/>
                  </a:lnTo>
                  <a:close/>
                  <a:moveTo>
                    <a:pt x="5238" y="13810"/>
                  </a:moveTo>
                  <a:lnTo>
                    <a:pt x="5238" y="14778"/>
                  </a:lnTo>
                  <a:lnTo>
                    <a:pt x="4271" y="14778"/>
                  </a:lnTo>
                  <a:lnTo>
                    <a:pt x="4271" y="13810"/>
                  </a:lnTo>
                  <a:close/>
                  <a:moveTo>
                    <a:pt x="6272" y="13810"/>
                  </a:moveTo>
                  <a:lnTo>
                    <a:pt x="6272" y="14778"/>
                  </a:lnTo>
                  <a:lnTo>
                    <a:pt x="5271" y="14778"/>
                  </a:lnTo>
                  <a:lnTo>
                    <a:pt x="5271" y="13810"/>
                  </a:lnTo>
                  <a:close/>
                  <a:moveTo>
                    <a:pt x="7406" y="13810"/>
                  </a:moveTo>
                  <a:lnTo>
                    <a:pt x="7406" y="14778"/>
                  </a:lnTo>
                  <a:lnTo>
                    <a:pt x="6439" y="14778"/>
                  </a:lnTo>
                  <a:lnTo>
                    <a:pt x="6439" y="13810"/>
                  </a:lnTo>
                  <a:close/>
                  <a:moveTo>
                    <a:pt x="8440" y="13810"/>
                  </a:moveTo>
                  <a:lnTo>
                    <a:pt x="8440" y="14778"/>
                  </a:lnTo>
                  <a:lnTo>
                    <a:pt x="7473" y="14778"/>
                  </a:lnTo>
                  <a:lnTo>
                    <a:pt x="7473" y="13810"/>
                  </a:lnTo>
                  <a:close/>
                  <a:moveTo>
                    <a:pt x="9608" y="13810"/>
                  </a:moveTo>
                  <a:lnTo>
                    <a:pt x="9608" y="14778"/>
                  </a:lnTo>
                  <a:lnTo>
                    <a:pt x="8607" y="14778"/>
                  </a:lnTo>
                  <a:lnTo>
                    <a:pt x="8607" y="13810"/>
                  </a:lnTo>
                  <a:close/>
                  <a:moveTo>
                    <a:pt x="10608" y="13810"/>
                  </a:moveTo>
                  <a:lnTo>
                    <a:pt x="10608" y="14778"/>
                  </a:lnTo>
                  <a:lnTo>
                    <a:pt x="9641" y="14778"/>
                  </a:lnTo>
                  <a:lnTo>
                    <a:pt x="9641" y="13810"/>
                  </a:lnTo>
                  <a:close/>
                  <a:moveTo>
                    <a:pt x="11776" y="13810"/>
                  </a:moveTo>
                  <a:lnTo>
                    <a:pt x="11776" y="14778"/>
                  </a:lnTo>
                  <a:lnTo>
                    <a:pt x="10809" y="14778"/>
                  </a:lnTo>
                  <a:lnTo>
                    <a:pt x="10809" y="13810"/>
                  </a:lnTo>
                  <a:close/>
                  <a:moveTo>
                    <a:pt x="12777" y="13810"/>
                  </a:moveTo>
                  <a:lnTo>
                    <a:pt x="12777" y="14778"/>
                  </a:lnTo>
                  <a:lnTo>
                    <a:pt x="11809" y="14778"/>
                  </a:lnTo>
                  <a:lnTo>
                    <a:pt x="11809" y="13810"/>
                  </a:lnTo>
                  <a:close/>
                  <a:moveTo>
                    <a:pt x="5238" y="14844"/>
                  </a:moveTo>
                  <a:lnTo>
                    <a:pt x="5238" y="15812"/>
                  </a:lnTo>
                  <a:lnTo>
                    <a:pt x="4271" y="15812"/>
                  </a:lnTo>
                  <a:lnTo>
                    <a:pt x="4271" y="14844"/>
                  </a:lnTo>
                  <a:close/>
                  <a:moveTo>
                    <a:pt x="6272" y="14844"/>
                  </a:moveTo>
                  <a:lnTo>
                    <a:pt x="6272" y="15812"/>
                  </a:lnTo>
                  <a:lnTo>
                    <a:pt x="5271" y="15812"/>
                  </a:lnTo>
                  <a:lnTo>
                    <a:pt x="5271" y="14844"/>
                  </a:lnTo>
                  <a:close/>
                  <a:moveTo>
                    <a:pt x="7406" y="14844"/>
                  </a:moveTo>
                  <a:lnTo>
                    <a:pt x="7406" y="15812"/>
                  </a:lnTo>
                  <a:lnTo>
                    <a:pt x="6439" y="15812"/>
                  </a:lnTo>
                  <a:lnTo>
                    <a:pt x="6439" y="14844"/>
                  </a:lnTo>
                  <a:close/>
                  <a:moveTo>
                    <a:pt x="8440" y="14844"/>
                  </a:moveTo>
                  <a:lnTo>
                    <a:pt x="8440" y="15812"/>
                  </a:lnTo>
                  <a:lnTo>
                    <a:pt x="7473" y="15812"/>
                  </a:lnTo>
                  <a:lnTo>
                    <a:pt x="7473" y="14844"/>
                  </a:lnTo>
                  <a:close/>
                  <a:moveTo>
                    <a:pt x="9608" y="14844"/>
                  </a:moveTo>
                  <a:lnTo>
                    <a:pt x="9608" y="15812"/>
                  </a:lnTo>
                  <a:lnTo>
                    <a:pt x="8607" y="15812"/>
                  </a:lnTo>
                  <a:lnTo>
                    <a:pt x="8607" y="14844"/>
                  </a:lnTo>
                  <a:close/>
                  <a:moveTo>
                    <a:pt x="10608" y="14844"/>
                  </a:moveTo>
                  <a:lnTo>
                    <a:pt x="10608" y="15812"/>
                  </a:lnTo>
                  <a:lnTo>
                    <a:pt x="9641" y="15812"/>
                  </a:lnTo>
                  <a:lnTo>
                    <a:pt x="9641" y="14844"/>
                  </a:lnTo>
                  <a:close/>
                  <a:moveTo>
                    <a:pt x="11776" y="14844"/>
                  </a:moveTo>
                  <a:lnTo>
                    <a:pt x="11776" y="15812"/>
                  </a:lnTo>
                  <a:lnTo>
                    <a:pt x="10809" y="15812"/>
                  </a:lnTo>
                  <a:lnTo>
                    <a:pt x="10809" y="14844"/>
                  </a:lnTo>
                  <a:close/>
                  <a:moveTo>
                    <a:pt x="12777" y="14844"/>
                  </a:moveTo>
                  <a:lnTo>
                    <a:pt x="12777" y="15812"/>
                  </a:lnTo>
                  <a:lnTo>
                    <a:pt x="11809" y="15812"/>
                  </a:lnTo>
                  <a:lnTo>
                    <a:pt x="11809" y="14844"/>
                  </a:lnTo>
                  <a:close/>
                  <a:moveTo>
                    <a:pt x="4070" y="15978"/>
                  </a:moveTo>
                  <a:lnTo>
                    <a:pt x="4070" y="16946"/>
                  </a:lnTo>
                  <a:lnTo>
                    <a:pt x="3103" y="16946"/>
                  </a:lnTo>
                  <a:lnTo>
                    <a:pt x="3103" y="15978"/>
                  </a:lnTo>
                  <a:close/>
                  <a:moveTo>
                    <a:pt x="5238" y="15978"/>
                  </a:moveTo>
                  <a:lnTo>
                    <a:pt x="5238" y="16946"/>
                  </a:lnTo>
                  <a:lnTo>
                    <a:pt x="4271" y="16946"/>
                  </a:lnTo>
                  <a:lnTo>
                    <a:pt x="4271" y="15978"/>
                  </a:lnTo>
                  <a:close/>
                  <a:moveTo>
                    <a:pt x="6272" y="15978"/>
                  </a:moveTo>
                  <a:lnTo>
                    <a:pt x="6272" y="16946"/>
                  </a:lnTo>
                  <a:lnTo>
                    <a:pt x="5271" y="16946"/>
                  </a:lnTo>
                  <a:lnTo>
                    <a:pt x="5271" y="15978"/>
                  </a:lnTo>
                  <a:close/>
                  <a:moveTo>
                    <a:pt x="7406" y="15978"/>
                  </a:moveTo>
                  <a:lnTo>
                    <a:pt x="7406" y="16946"/>
                  </a:lnTo>
                  <a:lnTo>
                    <a:pt x="6439" y="16946"/>
                  </a:lnTo>
                  <a:lnTo>
                    <a:pt x="6439" y="15978"/>
                  </a:lnTo>
                  <a:close/>
                  <a:moveTo>
                    <a:pt x="8440" y="15978"/>
                  </a:moveTo>
                  <a:lnTo>
                    <a:pt x="8440" y="16946"/>
                  </a:lnTo>
                  <a:lnTo>
                    <a:pt x="7473" y="16946"/>
                  </a:lnTo>
                  <a:lnTo>
                    <a:pt x="7473" y="15978"/>
                  </a:lnTo>
                  <a:close/>
                  <a:moveTo>
                    <a:pt x="9608" y="15978"/>
                  </a:moveTo>
                  <a:lnTo>
                    <a:pt x="9608" y="16946"/>
                  </a:lnTo>
                  <a:lnTo>
                    <a:pt x="8607" y="16946"/>
                  </a:lnTo>
                  <a:lnTo>
                    <a:pt x="8607" y="15978"/>
                  </a:lnTo>
                  <a:close/>
                  <a:moveTo>
                    <a:pt x="10608" y="15978"/>
                  </a:moveTo>
                  <a:lnTo>
                    <a:pt x="10608" y="16946"/>
                  </a:lnTo>
                  <a:lnTo>
                    <a:pt x="9641" y="16946"/>
                  </a:lnTo>
                  <a:lnTo>
                    <a:pt x="9641" y="15978"/>
                  </a:lnTo>
                  <a:close/>
                  <a:moveTo>
                    <a:pt x="11776" y="15978"/>
                  </a:moveTo>
                  <a:lnTo>
                    <a:pt x="11776" y="16946"/>
                  </a:lnTo>
                  <a:lnTo>
                    <a:pt x="10809" y="16946"/>
                  </a:lnTo>
                  <a:lnTo>
                    <a:pt x="10809" y="15978"/>
                  </a:lnTo>
                  <a:close/>
                  <a:moveTo>
                    <a:pt x="4070" y="17012"/>
                  </a:moveTo>
                  <a:lnTo>
                    <a:pt x="4070" y="17980"/>
                  </a:lnTo>
                  <a:lnTo>
                    <a:pt x="3103" y="17980"/>
                  </a:lnTo>
                  <a:lnTo>
                    <a:pt x="3103" y="17012"/>
                  </a:lnTo>
                  <a:close/>
                  <a:moveTo>
                    <a:pt x="5238" y="17012"/>
                  </a:moveTo>
                  <a:lnTo>
                    <a:pt x="5238" y="17980"/>
                  </a:lnTo>
                  <a:lnTo>
                    <a:pt x="4271" y="17980"/>
                  </a:lnTo>
                  <a:lnTo>
                    <a:pt x="4271" y="17012"/>
                  </a:lnTo>
                  <a:close/>
                  <a:moveTo>
                    <a:pt x="6272" y="17012"/>
                  </a:moveTo>
                  <a:lnTo>
                    <a:pt x="6272" y="17980"/>
                  </a:lnTo>
                  <a:lnTo>
                    <a:pt x="5271" y="17980"/>
                  </a:lnTo>
                  <a:lnTo>
                    <a:pt x="5271" y="17012"/>
                  </a:lnTo>
                  <a:close/>
                  <a:moveTo>
                    <a:pt x="7406" y="17012"/>
                  </a:moveTo>
                  <a:lnTo>
                    <a:pt x="7406" y="17980"/>
                  </a:lnTo>
                  <a:lnTo>
                    <a:pt x="6439" y="17980"/>
                  </a:lnTo>
                  <a:lnTo>
                    <a:pt x="6439" y="17012"/>
                  </a:lnTo>
                  <a:close/>
                  <a:moveTo>
                    <a:pt x="8440" y="17012"/>
                  </a:moveTo>
                  <a:lnTo>
                    <a:pt x="8440" y="17980"/>
                  </a:lnTo>
                  <a:lnTo>
                    <a:pt x="7473" y="17980"/>
                  </a:lnTo>
                  <a:lnTo>
                    <a:pt x="7473" y="17012"/>
                  </a:lnTo>
                  <a:close/>
                  <a:moveTo>
                    <a:pt x="9608" y="17012"/>
                  </a:moveTo>
                  <a:lnTo>
                    <a:pt x="9608" y="17980"/>
                  </a:lnTo>
                  <a:lnTo>
                    <a:pt x="8607" y="17980"/>
                  </a:lnTo>
                  <a:lnTo>
                    <a:pt x="8607" y="17012"/>
                  </a:lnTo>
                  <a:close/>
                  <a:moveTo>
                    <a:pt x="10608" y="17012"/>
                  </a:moveTo>
                  <a:lnTo>
                    <a:pt x="10608" y="17980"/>
                  </a:lnTo>
                  <a:lnTo>
                    <a:pt x="9641" y="17980"/>
                  </a:lnTo>
                  <a:lnTo>
                    <a:pt x="9641" y="17012"/>
                  </a:lnTo>
                  <a:close/>
                  <a:moveTo>
                    <a:pt x="11776" y="17012"/>
                  </a:moveTo>
                  <a:lnTo>
                    <a:pt x="11776" y="17980"/>
                  </a:lnTo>
                  <a:lnTo>
                    <a:pt x="10809" y="17980"/>
                  </a:lnTo>
                  <a:lnTo>
                    <a:pt x="10809" y="17012"/>
                  </a:lnTo>
                  <a:close/>
                  <a:moveTo>
                    <a:pt x="3070" y="18147"/>
                  </a:moveTo>
                  <a:lnTo>
                    <a:pt x="3070" y="19147"/>
                  </a:lnTo>
                  <a:lnTo>
                    <a:pt x="2069" y="19147"/>
                  </a:lnTo>
                  <a:lnTo>
                    <a:pt x="2069" y="18147"/>
                  </a:lnTo>
                  <a:close/>
                  <a:moveTo>
                    <a:pt x="4070" y="18147"/>
                  </a:moveTo>
                  <a:lnTo>
                    <a:pt x="4070" y="19147"/>
                  </a:lnTo>
                  <a:lnTo>
                    <a:pt x="3103" y="19147"/>
                  </a:lnTo>
                  <a:lnTo>
                    <a:pt x="3103" y="18147"/>
                  </a:lnTo>
                  <a:close/>
                  <a:moveTo>
                    <a:pt x="5238" y="18147"/>
                  </a:moveTo>
                  <a:lnTo>
                    <a:pt x="5238" y="19147"/>
                  </a:lnTo>
                  <a:lnTo>
                    <a:pt x="4271" y="19147"/>
                  </a:lnTo>
                  <a:lnTo>
                    <a:pt x="4271" y="18147"/>
                  </a:lnTo>
                  <a:close/>
                  <a:moveTo>
                    <a:pt x="6272" y="18147"/>
                  </a:moveTo>
                  <a:lnTo>
                    <a:pt x="6272" y="19147"/>
                  </a:lnTo>
                  <a:lnTo>
                    <a:pt x="5271" y="19147"/>
                  </a:lnTo>
                  <a:lnTo>
                    <a:pt x="5271" y="18147"/>
                  </a:lnTo>
                  <a:close/>
                  <a:moveTo>
                    <a:pt x="7406" y="18147"/>
                  </a:moveTo>
                  <a:lnTo>
                    <a:pt x="7406" y="19147"/>
                  </a:lnTo>
                  <a:lnTo>
                    <a:pt x="6439" y="19147"/>
                  </a:lnTo>
                  <a:lnTo>
                    <a:pt x="6439" y="18147"/>
                  </a:lnTo>
                  <a:close/>
                  <a:moveTo>
                    <a:pt x="8440" y="18147"/>
                  </a:moveTo>
                  <a:lnTo>
                    <a:pt x="8440" y="19147"/>
                  </a:lnTo>
                  <a:lnTo>
                    <a:pt x="7473" y="19147"/>
                  </a:lnTo>
                  <a:lnTo>
                    <a:pt x="7473" y="18147"/>
                  </a:lnTo>
                  <a:close/>
                  <a:moveTo>
                    <a:pt x="9608" y="18147"/>
                  </a:moveTo>
                  <a:lnTo>
                    <a:pt x="9608" y="19147"/>
                  </a:lnTo>
                  <a:lnTo>
                    <a:pt x="8607" y="19147"/>
                  </a:lnTo>
                  <a:lnTo>
                    <a:pt x="8607" y="18147"/>
                  </a:lnTo>
                  <a:close/>
                  <a:moveTo>
                    <a:pt x="10608" y="18147"/>
                  </a:moveTo>
                  <a:lnTo>
                    <a:pt x="10608" y="19147"/>
                  </a:lnTo>
                  <a:lnTo>
                    <a:pt x="9641" y="19147"/>
                  </a:lnTo>
                  <a:lnTo>
                    <a:pt x="9641" y="18147"/>
                  </a:lnTo>
                  <a:close/>
                  <a:moveTo>
                    <a:pt x="11776" y="18147"/>
                  </a:moveTo>
                  <a:lnTo>
                    <a:pt x="11776" y="19147"/>
                  </a:lnTo>
                  <a:lnTo>
                    <a:pt x="10809" y="19147"/>
                  </a:lnTo>
                  <a:lnTo>
                    <a:pt x="10809" y="18147"/>
                  </a:lnTo>
                  <a:close/>
                  <a:moveTo>
                    <a:pt x="935" y="19481"/>
                  </a:moveTo>
                  <a:cubicBezTo>
                    <a:pt x="901" y="19514"/>
                    <a:pt x="901" y="19581"/>
                    <a:pt x="868" y="19614"/>
                  </a:cubicBezTo>
                  <a:lnTo>
                    <a:pt x="868" y="20148"/>
                  </a:lnTo>
                  <a:lnTo>
                    <a:pt x="935" y="20148"/>
                  </a:lnTo>
                  <a:lnTo>
                    <a:pt x="935" y="19481"/>
                  </a:lnTo>
                  <a:close/>
                  <a:moveTo>
                    <a:pt x="3070" y="19181"/>
                  </a:moveTo>
                  <a:lnTo>
                    <a:pt x="3070" y="20148"/>
                  </a:lnTo>
                  <a:lnTo>
                    <a:pt x="2069" y="20148"/>
                  </a:lnTo>
                  <a:lnTo>
                    <a:pt x="2069" y="19181"/>
                  </a:lnTo>
                  <a:close/>
                  <a:moveTo>
                    <a:pt x="4070" y="19181"/>
                  </a:moveTo>
                  <a:lnTo>
                    <a:pt x="4070" y="20148"/>
                  </a:lnTo>
                  <a:lnTo>
                    <a:pt x="3103" y="20148"/>
                  </a:lnTo>
                  <a:lnTo>
                    <a:pt x="3103" y="19181"/>
                  </a:lnTo>
                  <a:close/>
                  <a:moveTo>
                    <a:pt x="5238" y="19181"/>
                  </a:moveTo>
                  <a:lnTo>
                    <a:pt x="5238" y="20148"/>
                  </a:lnTo>
                  <a:lnTo>
                    <a:pt x="4271" y="20148"/>
                  </a:lnTo>
                  <a:lnTo>
                    <a:pt x="4271" y="19181"/>
                  </a:lnTo>
                  <a:close/>
                  <a:moveTo>
                    <a:pt x="6272" y="19181"/>
                  </a:moveTo>
                  <a:lnTo>
                    <a:pt x="6272" y="20148"/>
                  </a:lnTo>
                  <a:lnTo>
                    <a:pt x="5271" y="20148"/>
                  </a:lnTo>
                  <a:lnTo>
                    <a:pt x="5271" y="19181"/>
                  </a:lnTo>
                  <a:close/>
                  <a:moveTo>
                    <a:pt x="7406" y="19181"/>
                  </a:moveTo>
                  <a:lnTo>
                    <a:pt x="7406" y="20148"/>
                  </a:lnTo>
                  <a:lnTo>
                    <a:pt x="6439" y="20148"/>
                  </a:lnTo>
                  <a:lnTo>
                    <a:pt x="6439" y="19181"/>
                  </a:lnTo>
                  <a:close/>
                  <a:moveTo>
                    <a:pt x="8440" y="19181"/>
                  </a:moveTo>
                  <a:lnTo>
                    <a:pt x="8440" y="20148"/>
                  </a:lnTo>
                  <a:lnTo>
                    <a:pt x="7473" y="20148"/>
                  </a:lnTo>
                  <a:lnTo>
                    <a:pt x="7473" y="19181"/>
                  </a:lnTo>
                  <a:close/>
                  <a:moveTo>
                    <a:pt x="9608" y="19181"/>
                  </a:moveTo>
                  <a:lnTo>
                    <a:pt x="9608" y="20148"/>
                  </a:lnTo>
                  <a:lnTo>
                    <a:pt x="8607" y="20148"/>
                  </a:lnTo>
                  <a:lnTo>
                    <a:pt x="8607" y="19181"/>
                  </a:lnTo>
                  <a:close/>
                  <a:moveTo>
                    <a:pt x="10608" y="19181"/>
                  </a:moveTo>
                  <a:lnTo>
                    <a:pt x="10608" y="20148"/>
                  </a:lnTo>
                  <a:lnTo>
                    <a:pt x="9641" y="20148"/>
                  </a:lnTo>
                  <a:lnTo>
                    <a:pt x="9641" y="19181"/>
                  </a:lnTo>
                  <a:close/>
                  <a:moveTo>
                    <a:pt x="11776" y="19181"/>
                  </a:moveTo>
                  <a:lnTo>
                    <a:pt x="11776" y="20148"/>
                  </a:lnTo>
                  <a:lnTo>
                    <a:pt x="10809" y="20148"/>
                  </a:lnTo>
                  <a:lnTo>
                    <a:pt x="10809" y="19181"/>
                  </a:lnTo>
                  <a:close/>
                  <a:moveTo>
                    <a:pt x="668" y="20148"/>
                  </a:moveTo>
                  <a:cubicBezTo>
                    <a:pt x="668" y="20215"/>
                    <a:pt x="635" y="20281"/>
                    <a:pt x="601" y="20348"/>
                  </a:cubicBezTo>
                  <a:lnTo>
                    <a:pt x="868" y="20348"/>
                  </a:lnTo>
                  <a:lnTo>
                    <a:pt x="868" y="20148"/>
                  </a:lnTo>
                  <a:close/>
                  <a:moveTo>
                    <a:pt x="868" y="20348"/>
                  </a:moveTo>
                  <a:lnTo>
                    <a:pt x="868" y="21316"/>
                  </a:lnTo>
                  <a:lnTo>
                    <a:pt x="935" y="21316"/>
                  </a:lnTo>
                  <a:lnTo>
                    <a:pt x="935" y="20348"/>
                  </a:lnTo>
                  <a:close/>
                  <a:moveTo>
                    <a:pt x="3070" y="20348"/>
                  </a:moveTo>
                  <a:lnTo>
                    <a:pt x="3070" y="21316"/>
                  </a:lnTo>
                  <a:lnTo>
                    <a:pt x="2069" y="21316"/>
                  </a:lnTo>
                  <a:lnTo>
                    <a:pt x="2069" y="20348"/>
                  </a:lnTo>
                  <a:close/>
                  <a:moveTo>
                    <a:pt x="4070" y="20348"/>
                  </a:moveTo>
                  <a:lnTo>
                    <a:pt x="4070" y="21316"/>
                  </a:lnTo>
                  <a:lnTo>
                    <a:pt x="3103" y="21316"/>
                  </a:lnTo>
                  <a:lnTo>
                    <a:pt x="3103" y="20348"/>
                  </a:lnTo>
                  <a:close/>
                  <a:moveTo>
                    <a:pt x="5238" y="20348"/>
                  </a:moveTo>
                  <a:lnTo>
                    <a:pt x="5238" y="21316"/>
                  </a:lnTo>
                  <a:lnTo>
                    <a:pt x="4271" y="21316"/>
                  </a:lnTo>
                  <a:lnTo>
                    <a:pt x="4271" y="20348"/>
                  </a:lnTo>
                  <a:close/>
                  <a:moveTo>
                    <a:pt x="6272" y="20348"/>
                  </a:moveTo>
                  <a:lnTo>
                    <a:pt x="6272" y="21316"/>
                  </a:lnTo>
                  <a:lnTo>
                    <a:pt x="5271" y="21316"/>
                  </a:lnTo>
                  <a:lnTo>
                    <a:pt x="5271" y="20348"/>
                  </a:lnTo>
                  <a:close/>
                  <a:moveTo>
                    <a:pt x="7406" y="20348"/>
                  </a:moveTo>
                  <a:lnTo>
                    <a:pt x="7406" y="21316"/>
                  </a:lnTo>
                  <a:lnTo>
                    <a:pt x="6439" y="21316"/>
                  </a:lnTo>
                  <a:lnTo>
                    <a:pt x="6439" y="20348"/>
                  </a:lnTo>
                  <a:close/>
                  <a:moveTo>
                    <a:pt x="8440" y="20348"/>
                  </a:moveTo>
                  <a:lnTo>
                    <a:pt x="8440" y="21316"/>
                  </a:lnTo>
                  <a:lnTo>
                    <a:pt x="7473" y="21316"/>
                  </a:lnTo>
                  <a:lnTo>
                    <a:pt x="7473" y="20348"/>
                  </a:lnTo>
                  <a:close/>
                  <a:moveTo>
                    <a:pt x="9608" y="20348"/>
                  </a:moveTo>
                  <a:lnTo>
                    <a:pt x="9608" y="21316"/>
                  </a:lnTo>
                  <a:lnTo>
                    <a:pt x="8607" y="21316"/>
                  </a:lnTo>
                  <a:lnTo>
                    <a:pt x="8607" y="20348"/>
                  </a:lnTo>
                  <a:close/>
                  <a:moveTo>
                    <a:pt x="10608" y="20348"/>
                  </a:moveTo>
                  <a:lnTo>
                    <a:pt x="10608" y="21316"/>
                  </a:lnTo>
                  <a:lnTo>
                    <a:pt x="9641" y="21316"/>
                  </a:lnTo>
                  <a:lnTo>
                    <a:pt x="9641" y="20348"/>
                  </a:lnTo>
                  <a:close/>
                  <a:moveTo>
                    <a:pt x="11776" y="20348"/>
                  </a:moveTo>
                  <a:lnTo>
                    <a:pt x="11776" y="21316"/>
                  </a:lnTo>
                  <a:lnTo>
                    <a:pt x="10809" y="21316"/>
                  </a:lnTo>
                  <a:lnTo>
                    <a:pt x="10809" y="20348"/>
                  </a:lnTo>
                  <a:close/>
                  <a:moveTo>
                    <a:pt x="12777" y="20348"/>
                  </a:moveTo>
                  <a:lnTo>
                    <a:pt x="12777" y="21316"/>
                  </a:lnTo>
                  <a:lnTo>
                    <a:pt x="11809" y="21316"/>
                  </a:lnTo>
                  <a:lnTo>
                    <a:pt x="11809" y="20348"/>
                  </a:lnTo>
                  <a:close/>
                  <a:moveTo>
                    <a:pt x="13944" y="20348"/>
                  </a:moveTo>
                  <a:lnTo>
                    <a:pt x="13944" y="21316"/>
                  </a:lnTo>
                  <a:lnTo>
                    <a:pt x="12977" y="21316"/>
                  </a:lnTo>
                  <a:lnTo>
                    <a:pt x="12977" y="20348"/>
                  </a:lnTo>
                  <a:close/>
                  <a:moveTo>
                    <a:pt x="14945" y="20348"/>
                  </a:moveTo>
                  <a:lnTo>
                    <a:pt x="14945" y="21316"/>
                  </a:lnTo>
                  <a:lnTo>
                    <a:pt x="13977" y="21316"/>
                  </a:lnTo>
                  <a:lnTo>
                    <a:pt x="13977" y="20348"/>
                  </a:lnTo>
                  <a:close/>
                  <a:moveTo>
                    <a:pt x="301" y="21316"/>
                  </a:moveTo>
                  <a:cubicBezTo>
                    <a:pt x="268" y="21316"/>
                    <a:pt x="268" y="21349"/>
                    <a:pt x="301" y="21382"/>
                  </a:cubicBezTo>
                  <a:lnTo>
                    <a:pt x="868" y="21382"/>
                  </a:lnTo>
                  <a:lnTo>
                    <a:pt x="868" y="21316"/>
                  </a:lnTo>
                  <a:close/>
                  <a:moveTo>
                    <a:pt x="868" y="21382"/>
                  </a:moveTo>
                  <a:lnTo>
                    <a:pt x="868" y="22350"/>
                  </a:lnTo>
                  <a:lnTo>
                    <a:pt x="935" y="22350"/>
                  </a:lnTo>
                  <a:lnTo>
                    <a:pt x="935" y="21382"/>
                  </a:lnTo>
                  <a:close/>
                  <a:moveTo>
                    <a:pt x="3070" y="21382"/>
                  </a:moveTo>
                  <a:lnTo>
                    <a:pt x="3070" y="22350"/>
                  </a:lnTo>
                  <a:lnTo>
                    <a:pt x="2069" y="22350"/>
                  </a:lnTo>
                  <a:lnTo>
                    <a:pt x="2069" y="21382"/>
                  </a:lnTo>
                  <a:close/>
                  <a:moveTo>
                    <a:pt x="4070" y="21382"/>
                  </a:moveTo>
                  <a:lnTo>
                    <a:pt x="4070" y="22350"/>
                  </a:lnTo>
                  <a:lnTo>
                    <a:pt x="3103" y="22350"/>
                  </a:lnTo>
                  <a:lnTo>
                    <a:pt x="3103" y="21382"/>
                  </a:lnTo>
                  <a:close/>
                  <a:moveTo>
                    <a:pt x="5238" y="21382"/>
                  </a:moveTo>
                  <a:lnTo>
                    <a:pt x="5238" y="22350"/>
                  </a:lnTo>
                  <a:lnTo>
                    <a:pt x="4271" y="22350"/>
                  </a:lnTo>
                  <a:lnTo>
                    <a:pt x="4271" y="21382"/>
                  </a:lnTo>
                  <a:close/>
                  <a:moveTo>
                    <a:pt x="6272" y="21382"/>
                  </a:moveTo>
                  <a:lnTo>
                    <a:pt x="6272" y="22350"/>
                  </a:lnTo>
                  <a:lnTo>
                    <a:pt x="5271" y="22350"/>
                  </a:lnTo>
                  <a:lnTo>
                    <a:pt x="5271" y="21382"/>
                  </a:lnTo>
                  <a:close/>
                  <a:moveTo>
                    <a:pt x="7406" y="21382"/>
                  </a:moveTo>
                  <a:lnTo>
                    <a:pt x="7406" y="22350"/>
                  </a:lnTo>
                  <a:lnTo>
                    <a:pt x="6439" y="22350"/>
                  </a:lnTo>
                  <a:lnTo>
                    <a:pt x="6439" y="21382"/>
                  </a:lnTo>
                  <a:close/>
                  <a:moveTo>
                    <a:pt x="8440" y="21382"/>
                  </a:moveTo>
                  <a:lnTo>
                    <a:pt x="8440" y="22350"/>
                  </a:lnTo>
                  <a:lnTo>
                    <a:pt x="7473" y="22350"/>
                  </a:lnTo>
                  <a:lnTo>
                    <a:pt x="7473" y="21382"/>
                  </a:lnTo>
                  <a:close/>
                  <a:moveTo>
                    <a:pt x="9608" y="21382"/>
                  </a:moveTo>
                  <a:lnTo>
                    <a:pt x="9608" y="22350"/>
                  </a:lnTo>
                  <a:lnTo>
                    <a:pt x="8607" y="22350"/>
                  </a:lnTo>
                  <a:lnTo>
                    <a:pt x="8607" y="21382"/>
                  </a:lnTo>
                  <a:close/>
                  <a:moveTo>
                    <a:pt x="10608" y="21382"/>
                  </a:moveTo>
                  <a:lnTo>
                    <a:pt x="10608" y="22350"/>
                  </a:lnTo>
                  <a:lnTo>
                    <a:pt x="9641" y="22350"/>
                  </a:lnTo>
                  <a:lnTo>
                    <a:pt x="9641" y="21382"/>
                  </a:lnTo>
                  <a:close/>
                  <a:moveTo>
                    <a:pt x="11776" y="21382"/>
                  </a:moveTo>
                  <a:lnTo>
                    <a:pt x="11776" y="22350"/>
                  </a:lnTo>
                  <a:lnTo>
                    <a:pt x="10809" y="22350"/>
                  </a:lnTo>
                  <a:lnTo>
                    <a:pt x="10809" y="21382"/>
                  </a:lnTo>
                  <a:close/>
                  <a:moveTo>
                    <a:pt x="12777" y="21382"/>
                  </a:moveTo>
                  <a:lnTo>
                    <a:pt x="12777" y="22350"/>
                  </a:lnTo>
                  <a:lnTo>
                    <a:pt x="11809" y="22350"/>
                  </a:lnTo>
                  <a:lnTo>
                    <a:pt x="11809" y="21382"/>
                  </a:lnTo>
                  <a:close/>
                  <a:moveTo>
                    <a:pt x="13944" y="21382"/>
                  </a:moveTo>
                  <a:lnTo>
                    <a:pt x="13944" y="22350"/>
                  </a:lnTo>
                  <a:lnTo>
                    <a:pt x="12977" y="22350"/>
                  </a:lnTo>
                  <a:lnTo>
                    <a:pt x="12977" y="21382"/>
                  </a:lnTo>
                  <a:close/>
                  <a:moveTo>
                    <a:pt x="14945" y="21382"/>
                  </a:moveTo>
                  <a:lnTo>
                    <a:pt x="14945" y="22350"/>
                  </a:lnTo>
                  <a:lnTo>
                    <a:pt x="13977" y="22350"/>
                  </a:lnTo>
                  <a:lnTo>
                    <a:pt x="13977" y="21382"/>
                  </a:lnTo>
                  <a:close/>
                  <a:moveTo>
                    <a:pt x="16112" y="21382"/>
                  </a:moveTo>
                  <a:lnTo>
                    <a:pt x="16112" y="22350"/>
                  </a:lnTo>
                  <a:lnTo>
                    <a:pt x="15145" y="22350"/>
                  </a:lnTo>
                  <a:lnTo>
                    <a:pt x="15145" y="21382"/>
                  </a:lnTo>
                  <a:close/>
                  <a:moveTo>
                    <a:pt x="17113" y="21382"/>
                  </a:moveTo>
                  <a:lnTo>
                    <a:pt x="17113" y="22350"/>
                  </a:lnTo>
                  <a:lnTo>
                    <a:pt x="16146" y="22350"/>
                  </a:lnTo>
                  <a:lnTo>
                    <a:pt x="16146" y="21382"/>
                  </a:lnTo>
                  <a:close/>
                  <a:moveTo>
                    <a:pt x="68" y="22350"/>
                  </a:moveTo>
                  <a:cubicBezTo>
                    <a:pt x="68" y="22416"/>
                    <a:pt x="68" y="22450"/>
                    <a:pt x="34" y="22516"/>
                  </a:cubicBezTo>
                  <a:lnTo>
                    <a:pt x="868" y="22516"/>
                  </a:lnTo>
                  <a:lnTo>
                    <a:pt x="868" y="22350"/>
                  </a:lnTo>
                  <a:close/>
                  <a:moveTo>
                    <a:pt x="868" y="22516"/>
                  </a:moveTo>
                  <a:lnTo>
                    <a:pt x="868" y="23484"/>
                  </a:lnTo>
                  <a:lnTo>
                    <a:pt x="935" y="23484"/>
                  </a:lnTo>
                  <a:lnTo>
                    <a:pt x="935" y="22516"/>
                  </a:lnTo>
                  <a:close/>
                  <a:moveTo>
                    <a:pt x="3070" y="22516"/>
                  </a:moveTo>
                  <a:lnTo>
                    <a:pt x="3070" y="23484"/>
                  </a:lnTo>
                  <a:lnTo>
                    <a:pt x="2069" y="23484"/>
                  </a:lnTo>
                  <a:lnTo>
                    <a:pt x="2069" y="22516"/>
                  </a:lnTo>
                  <a:close/>
                  <a:moveTo>
                    <a:pt x="4070" y="22516"/>
                  </a:moveTo>
                  <a:lnTo>
                    <a:pt x="4070" y="23484"/>
                  </a:lnTo>
                  <a:lnTo>
                    <a:pt x="3103" y="23484"/>
                  </a:lnTo>
                  <a:lnTo>
                    <a:pt x="3103" y="22516"/>
                  </a:lnTo>
                  <a:close/>
                  <a:moveTo>
                    <a:pt x="5238" y="22516"/>
                  </a:moveTo>
                  <a:lnTo>
                    <a:pt x="5238" y="23484"/>
                  </a:lnTo>
                  <a:lnTo>
                    <a:pt x="4271" y="23484"/>
                  </a:lnTo>
                  <a:lnTo>
                    <a:pt x="4271" y="22516"/>
                  </a:lnTo>
                  <a:close/>
                  <a:moveTo>
                    <a:pt x="6272" y="22516"/>
                  </a:moveTo>
                  <a:lnTo>
                    <a:pt x="6272" y="23484"/>
                  </a:lnTo>
                  <a:lnTo>
                    <a:pt x="5271" y="23484"/>
                  </a:lnTo>
                  <a:lnTo>
                    <a:pt x="5271" y="22516"/>
                  </a:lnTo>
                  <a:close/>
                  <a:moveTo>
                    <a:pt x="7406" y="22516"/>
                  </a:moveTo>
                  <a:lnTo>
                    <a:pt x="7406" y="23484"/>
                  </a:lnTo>
                  <a:lnTo>
                    <a:pt x="6439" y="23484"/>
                  </a:lnTo>
                  <a:lnTo>
                    <a:pt x="6439" y="22516"/>
                  </a:lnTo>
                  <a:close/>
                  <a:moveTo>
                    <a:pt x="8440" y="22516"/>
                  </a:moveTo>
                  <a:lnTo>
                    <a:pt x="8440" y="23484"/>
                  </a:lnTo>
                  <a:lnTo>
                    <a:pt x="7473" y="23484"/>
                  </a:lnTo>
                  <a:lnTo>
                    <a:pt x="7473" y="22516"/>
                  </a:lnTo>
                  <a:close/>
                  <a:moveTo>
                    <a:pt x="9608" y="22516"/>
                  </a:moveTo>
                  <a:lnTo>
                    <a:pt x="9608" y="23484"/>
                  </a:lnTo>
                  <a:lnTo>
                    <a:pt x="8607" y="23484"/>
                  </a:lnTo>
                  <a:lnTo>
                    <a:pt x="8607" y="22516"/>
                  </a:lnTo>
                  <a:close/>
                  <a:moveTo>
                    <a:pt x="10608" y="22516"/>
                  </a:moveTo>
                  <a:lnTo>
                    <a:pt x="10608" y="23484"/>
                  </a:lnTo>
                  <a:lnTo>
                    <a:pt x="9641" y="23484"/>
                  </a:lnTo>
                  <a:lnTo>
                    <a:pt x="9641" y="22516"/>
                  </a:lnTo>
                  <a:close/>
                  <a:moveTo>
                    <a:pt x="11776" y="22516"/>
                  </a:moveTo>
                  <a:lnTo>
                    <a:pt x="11776" y="23484"/>
                  </a:lnTo>
                  <a:lnTo>
                    <a:pt x="10809" y="23484"/>
                  </a:lnTo>
                  <a:lnTo>
                    <a:pt x="10809" y="22516"/>
                  </a:lnTo>
                  <a:close/>
                  <a:moveTo>
                    <a:pt x="12777" y="22516"/>
                  </a:moveTo>
                  <a:lnTo>
                    <a:pt x="12777" y="23484"/>
                  </a:lnTo>
                  <a:lnTo>
                    <a:pt x="11809" y="23484"/>
                  </a:lnTo>
                  <a:lnTo>
                    <a:pt x="11809" y="22516"/>
                  </a:lnTo>
                  <a:close/>
                  <a:moveTo>
                    <a:pt x="13944" y="22516"/>
                  </a:moveTo>
                  <a:lnTo>
                    <a:pt x="13944" y="23484"/>
                  </a:lnTo>
                  <a:lnTo>
                    <a:pt x="12977" y="23484"/>
                  </a:lnTo>
                  <a:lnTo>
                    <a:pt x="12977" y="22516"/>
                  </a:lnTo>
                  <a:close/>
                  <a:moveTo>
                    <a:pt x="14945" y="22516"/>
                  </a:moveTo>
                  <a:lnTo>
                    <a:pt x="14945" y="23484"/>
                  </a:lnTo>
                  <a:lnTo>
                    <a:pt x="13977" y="23484"/>
                  </a:lnTo>
                  <a:lnTo>
                    <a:pt x="13977" y="22516"/>
                  </a:lnTo>
                  <a:close/>
                  <a:moveTo>
                    <a:pt x="16112" y="22516"/>
                  </a:moveTo>
                  <a:lnTo>
                    <a:pt x="16112" y="23484"/>
                  </a:lnTo>
                  <a:lnTo>
                    <a:pt x="15145" y="23484"/>
                  </a:lnTo>
                  <a:lnTo>
                    <a:pt x="15145" y="22516"/>
                  </a:lnTo>
                  <a:close/>
                  <a:moveTo>
                    <a:pt x="1" y="23484"/>
                  </a:moveTo>
                  <a:cubicBezTo>
                    <a:pt x="1" y="23517"/>
                    <a:pt x="1" y="23517"/>
                    <a:pt x="1" y="23550"/>
                  </a:cubicBezTo>
                  <a:lnTo>
                    <a:pt x="868" y="23550"/>
                  </a:lnTo>
                  <a:lnTo>
                    <a:pt x="868" y="23484"/>
                  </a:lnTo>
                  <a:close/>
                  <a:moveTo>
                    <a:pt x="868" y="23550"/>
                  </a:moveTo>
                  <a:lnTo>
                    <a:pt x="868" y="24518"/>
                  </a:lnTo>
                  <a:lnTo>
                    <a:pt x="935" y="24518"/>
                  </a:lnTo>
                  <a:lnTo>
                    <a:pt x="935" y="23550"/>
                  </a:lnTo>
                  <a:close/>
                  <a:moveTo>
                    <a:pt x="3070" y="23550"/>
                  </a:moveTo>
                  <a:lnTo>
                    <a:pt x="3070" y="24518"/>
                  </a:lnTo>
                  <a:lnTo>
                    <a:pt x="2069" y="24518"/>
                  </a:lnTo>
                  <a:lnTo>
                    <a:pt x="2069" y="23550"/>
                  </a:lnTo>
                  <a:close/>
                  <a:moveTo>
                    <a:pt x="4070" y="23550"/>
                  </a:moveTo>
                  <a:lnTo>
                    <a:pt x="4070" y="24518"/>
                  </a:lnTo>
                  <a:lnTo>
                    <a:pt x="3103" y="24518"/>
                  </a:lnTo>
                  <a:lnTo>
                    <a:pt x="3103" y="23550"/>
                  </a:lnTo>
                  <a:close/>
                  <a:moveTo>
                    <a:pt x="5238" y="23550"/>
                  </a:moveTo>
                  <a:lnTo>
                    <a:pt x="5238" y="24518"/>
                  </a:lnTo>
                  <a:lnTo>
                    <a:pt x="4271" y="24518"/>
                  </a:lnTo>
                  <a:lnTo>
                    <a:pt x="4271" y="23550"/>
                  </a:lnTo>
                  <a:close/>
                  <a:moveTo>
                    <a:pt x="6272" y="23550"/>
                  </a:moveTo>
                  <a:lnTo>
                    <a:pt x="6272" y="24518"/>
                  </a:lnTo>
                  <a:lnTo>
                    <a:pt x="5271" y="24518"/>
                  </a:lnTo>
                  <a:lnTo>
                    <a:pt x="5271" y="23550"/>
                  </a:lnTo>
                  <a:close/>
                  <a:moveTo>
                    <a:pt x="7406" y="23550"/>
                  </a:moveTo>
                  <a:lnTo>
                    <a:pt x="7406" y="24518"/>
                  </a:lnTo>
                  <a:lnTo>
                    <a:pt x="6439" y="24518"/>
                  </a:lnTo>
                  <a:lnTo>
                    <a:pt x="6439" y="23550"/>
                  </a:lnTo>
                  <a:close/>
                  <a:moveTo>
                    <a:pt x="8440" y="23550"/>
                  </a:moveTo>
                  <a:lnTo>
                    <a:pt x="8440" y="24518"/>
                  </a:lnTo>
                  <a:lnTo>
                    <a:pt x="7473" y="24518"/>
                  </a:lnTo>
                  <a:lnTo>
                    <a:pt x="7473" y="23550"/>
                  </a:lnTo>
                  <a:close/>
                  <a:moveTo>
                    <a:pt x="9608" y="23550"/>
                  </a:moveTo>
                  <a:lnTo>
                    <a:pt x="9608" y="24518"/>
                  </a:lnTo>
                  <a:lnTo>
                    <a:pt x="8607" y="24518"/>
                  </a:lnTo>
                  <a:lnTo>
                    <a:pt x="8607" y="23550"/>
                  </a:lnTo>
                  <a:close/>
                  <a:moveTo>
                    <a:pt x="10608" y="23550"/>
                  </a:moveTo>
                  <a:lnTo>
                    <a:pt x="10608" y="24518"/>
                  </a:lnTo>
                  <a:lnTo>
                    <a:pt x="9641" y="24518"/>
                  </a:lnTo>
                  <a:lnTo>
                    <a:pt x="9641" y="23550"/>
                  </a:lnTo>
                  <a:close/>
                  <a:moveTo>
                    <a:pt x="11776" y="23550"/>
                  </a:moveTo>
                  <a:lnTo>
                    <a:pt x="11776" y="24518"/>
                  </a:lnTo>
                  <a:lnTo>
                    <a:pt x="10809" y="24518"/>
                  </a:lnTo>
                  <a:lnTo>
                    <a:pt x="10809" y="23550"/>
                  </a:lnTo>
                  <a:close/>
                  <a:moveTo>
                    <a:pt x="12777" y="23550"/>
                  </a:moveTo>
                  <a:lnTo>
                    <a:pt x="12777" y="24518"/>
                  </a:lnTo>
                  <a:lnTo>
                    <a:pt x="11809" y="24518"/>
                  </a:lnTo>
                  <a:lnTo>
                    <a:pt x="11809" y="23550"/>
                  </a:lnTo>
                  <a:close/>
                  <a:moveTo>
                    <a:pt x="13944" y="23550"/>
                  </a:moveTo>
                  <a:lnTo>
                    <a:pt x="13944" y="24518"/>
                  </a:lnTo>
                  <a:lnTo>
                    <a:pt x="12977" y="24518"/>
                  </a:lnTo>
                  <a:lnTo>
                    <a:pt x="12977" y="23550"/>
                  </a:lnTo>
                  <a:close/>
                  <a:moveTo>
                    <a:pt x="14945" y="23550"/>
                  </a:moveTo>
                  <a:lnTo>
                    <a:pt x="14945" y="24518"/>
                  </a:lnTo>
                  <a:lnTo>
                    <a:pt x="13977" y="24518"/>
                  </a:lnTo>
                  <a:lnTo>
                    <a:pt x="13977" y="23550"/>
                  </a:lnTo>
                  <a:close/>
                  <a:moveTo>
                    <a:pt x="16112" y="23550"/>
                  </a:moveTo>
                  <a:lnTo>
                    <a:pt x="16112" y="24518"/>
                  </a:lnTo>
                  <a:lnTo>
                    <a:pt x="15145" y="24518"/>
                  </a:lnTo>
                  <a:lnTo>
                    <a:pt x="15145" y="23550"/>
                  </a:lnTo>
                  <a:close/>
                  <a:moveTo>
                    <a:pt x="334" y="24518"/>
                  </a:moveTo>
                  <a:cubicBezTo>
                    <a:pt x="368" y="24585"/>
                    <a:pt x="401" y="24651"/>
                    <a:pt x="434" y="24685"/>
                  </a:cubicBezTo>
                  <a:lnTo>
                    <a:pt x="868" y="24685"/>
                  </a:lnTo>
                  <a:lnTo>
                    <a:pt x="868" y="24518"/>
                  </a:lnTo>
                  <a:close/>
                  <a:moveTo>
                    <a:pt x="868" y="24685"/>
                  </a:moveTo>
                  <a:lnTo>
                    <a:pt x="868" y="25352"/>
                  </a:lnTo>
                  <a:lnTo>
                    <a:pt x="935" y="25452"/>
                  </a:lnTo>
                  <a:lnTo>
                    <a:pt x="935" y="24685"/>
                  </a:lnTo>
                  <a:close/>
                  <a:moveTo>
                    <a:pt x="3070" y="24685"/>
                  </a:moveTo>
                  <a:lnTo>
                    <a:pt x="3070" y="25685"/>
                  </a:lnTo>
                  <a:lnTo>
                    <a:pt x="2069" y="25685"/>
                  </a:lnTo>
                  <a:lnTo>
                    <a:pt x="2069" y="24685"/>
                  </a:lnTo>
                  <a:close/>
                  <a:moveTo>
                    <a:pt x="4070" y="24685"/>
                  </a:moveTo>
                  <a:lnTo>
                    <a:pt x="4070" y="25685"/>
                  </a:lnTo>
                  <a:lnTo>
                    <a:pt x="3103" y="25685"/>
                  </a:lnTo>
                  <a:lnTo>
                    <a:pt x="3103" y="24685"/>
                  </a:lnTo>
                  <a:close/>
                  <a:moveTo>
                    <a:pt x="5238" y="24685"/>
                  </a:moveTo>
                  <a:lnTo>
                    <a:pt x="5238" y="25685"/>
                  </a:lnTo>
                  <a:lnTo>
                    <a:pt x="4271" y="25685"/>
                  </a:lnTo>
                  <a:lnTo>
                    <a:pt x="4271" y="24685"/>
                  </a:lnTo>
                  <a:close/>
                  <a:moveTo>
                    <a:pt x="6272" y="24685"/>
                  </a:moveTo>
                  <a:lnTo>
                    <a:pt x="6272" y="25685"/>
                  </a:lnTo>
                  <a:lnTo>
                    <a:pt x="5271" y="25685"/>
                  </a:lnTo>
                  <a:lnTo>
                    <a:pt x="5271" y="24685"/>
                  </a:lnTo>
                  <a:close/>
                  <a:moveTo>
                    <a:pt x="7406" y="24685"/>
                  </a:moveTo>
                  <a:lnTo>
                    <a:pt x="7406" y="25685"/>
                  </a:lnTo>
                  <a:lnTo>
                    <a:pt x="6439" y="25685"/>
                  </a:lnTo>
                  <a:lnTo>
                    <a:pt x="6439" y="24685"/>
                  </a:lnTo>
                  <a:close/>
                  <a:moveTo>
                    <a:pt x="8440" y="24685"/>
                  </a:moveTo>
                  <a:lnTo>
                    <a:pt x="8440" y="25685"/>
                  </a:lnTo>
                  <a:lnTo>
                    <a:pt x="7473" y="25685"/>
                  </a:lnTo>
                  <a:lnTo>
                    <a:pt x="7473" y="24685"/>
                  </a:lnTo>
                  <a:close/>
                  <a:moveTo>
                    <a:pt x="9608" y="24685"/>
                  </a:moveTo>
                  <a:lnTo>
                    <a:pt x="9608" y="25685"/>
                  </a:lnTo>
                  <a:lnTo>
                    <a:pt x="8607" y="25685"/>
                  </a:lnTo>
                  <a:lnTo>
                    <a:pt x="8607" y="24685"/>
                  </a:lnTo>
                  <a:close/>
                  <a:moveTo>
                    <a:pt x="10608" y="24685"/>
                  </a:moveTo>
                  <a:lnTo>
                    <a:pt x="10608" y="25685"/>
                  </a:lnTo>
                  <a:lnTo>
                    <a:pt x="9641" y="25685"/>
                  </a:lnTo>
                  <a:lnTo>
                    <a:pt x="9641" y="24685"/>
                  </a:lnTo>
                  <a:close/>
                  <a:moveTo>
                    <a:pt x="11776" y="24685"/>
                  </a:moveTo>
                  <a:lnTo>
                    <a:pt x="11776" y="25685"/>
                  </a:lnTo>
                  <a:lnTo>
                    <a:pt x="10809" y="25685"/>
                  </a:lnTo>
                  <a:lnTo>
                    <a:pt x="10809" y="24685"/>
                  </a:lnTo>
                  <a:close/>
                  <a:moveTo>
                    <a:pt x="12777" y="24685"/>
                  </a:moveTo>
                  <a:lnTo>
                    <a:pt x="12777" y="25685"/>
                  </a:lnTo>
                  <a:lnTo>
                    <a:pt x="11809" y="25685"/>
                  </a:lnTo>
                  <a:lnTo>
                    <a:pt x="11809" y="24685"/>
                  </a:lnTo>
                  <a:close/>
                  <a:moveTo>
                    <a:pt x="13944" y="24685"/>
                  </a:moveTo>
                  <a:lnTo>
                    <a:pt x="13944" y="25685"/>
                  </a:lnTo>
                  <a:lnTo>
                    <a:pt x="12977" y="25685"/>
                  </a:lnTo>
                  <a:lnTo>
                    <a:pt x="12977" y="24685"/>
                  </a:lnTo>
                  <a:close/>
                  <a:moveTo>
                    <a:pt x="14945" y="24685"/>
                  </a:moveTo>
                  <a:lnTo>
                    <a:pt x="14945" y="25685"/>
                  </a:lnTo>
                  <a:lnTo>
                    <a:pt x="13977" y="25685"/>
                  </a:lnTo>
                  <a:lnTo>
                    <a:pt x="13977" y="24685"/>
                  </a:lnTo>
                  <a:close/>
                  <a:moveTo>
                    <a:pt x="4070" y="25719"/>
                  </a:moveTo>
                  <a:lnTo>
                    <a:pt x="4070" y="26686"/>
                  </a:lnTo>
                  <a:lnTo>
                    <a:pt x="3103" y="26686"/>
                  </a:lnTo>
                  <a:lnTo>
                    <a:pt x="3103" y="25719"/>
                  </a:lnTo>
                  <a:close/>
                  <a:moveTo>
                    <a:pt x="5238" y="25719"/>
                  </a:moveTo>
                  <a:lnTo>
                    <a:pt x="5238" y="26686"/>
                  </a:lnTo>
                  <a:lnTo>
                    <a:pt x="4271" y="26686"/>
                  </a:lnTo>
                  <a:lnTo>
                    <a:pt x="4271" y="25719"/>
                  </a:lnTo>
                  <a:close/>
                  <a:moveTo>
                    <a:pt x="6272" y="25719"/>
                  </a:moveTo>
                  <a:lnTo>
                    <a:pt x="6272" y="26686"/>
                  </a:lnTo>
                  <a:lnTo>
                    <a:pt x="5271" y="26686"/>
                  </a:lnTo>
                  <a:lnTo>
                    <a:pt x="5271" y="25719"/>
                  </a:lnTo>
                  <a:close/>
                  <a:moveTo>
                    <a:pt x="7406" y="25719"/>
                  </a:moveTo>
                  <a:lnTo>
                    <a:pt x="7406" y="26686"/>
                  </a:lnTo>
                  <a:lnTo>
                    <a:pt x="6439" y="26686"/>
                  </a:lnTo>
                  <a:lnTo>
                    <a:pt x="6439" y="25719"/>
                  </a:lnTo>
                  <a:close/>
                  <a:moveTo>
                    <a:pt x="8440" y="25719"/>
                  </a:moveTo>
                  <a:lnTo>
                    <a:pt x="8440" y="26686"/>
                  </a:lnTo>
                  <a:lnTo>
                    <a:pt x="7473" y="26686"/>
                  </a:lnTo>
                  <a:lnTo>
                    <a:pt x="7473" y="25719"/>
                  </a:lnTo>
                  <a:close/>
                  <a:moveTo>
                    <a:pt x="9608" y="25719"/>
                  </a:moveTo>
                  <a:lnTo>
                    <a:pt x="9608" y="26686"/>
                  </a:lnTo>
                  <a:lnTo>
                    <a:pt x="8607" y="26686"/>
                  </a:lnTo>
                  <a:lnTo>
                    <a:pt x="8607" y="25719"/>
                  </a:lnTo>
                  <a:close/>
                  <a:moveTo>
                    <a:pt x="10608" y="25719"/>
                  </a:moveTo>
                  <a:lnTo>
                    <a:pt x="10608" y="26686"/>
                  </a:lnTo>
                  <a:lnTo>
                    <a:pt x="9641" y="26686"/>
                  </a:lnTo>
                  <a:lnTo>
                    <a:pt x="9641" y="25719"/>
                  </a:lnTo>
                  <a:close/>
                  <a:moveTo>
                    <a:pt x="11776" y="25719"/>
                  </a:moveTo>
                  <a:lnTo>
                    <a:pt x="11776" y="26686"/>
                  </a:lnTo>
                  <a:lnTo>
                    <a:pt x="10809" y="26686"/>
                  </a:lnTo>
                  <a:lnTo>
                    <a:pt x="10809" y="25719"/>
                  </a:lnTo>
                  <a:close/>
                  <a:moveTo>
                    <a:pt x="12777" y="25719"/>
                  </a:moveTo>
                  <a:lnTo>
                    <a:pt x="12777" y="26686"/>
                  </a:lnTo>
                  <a:lnTo>
                    <a:pt x="11809" y="26686"/>
                  </a:lnTo>
                  <a:lnTo>
                    <a:pt x="11809" y="25719"/>
                  </a:lnTo>
                  <a:close/>
                  <a:moveTo>
                    <a:pt x="13944" y="25719"/>
                  </a:moveTo>
                  <a:lnTo>
                    <a:pt x="13944" y="26686"/>
                  </a:lnTo>
                  <a:lnTo>
                    <a:pt x="12977" y="26686"/>
                  </a:lnTo>
                  <a:lnTo>
                    <a:pt x="12977" y="25719"/>
                  </a:lnTo>
                  <a:close/>
                  <a:moveTo>
                    <a:pt x="14945" y="25719"/>
                  </a:moveTo>
                  <a:lnTo>
                    <a:pt x="14945" y="26686"/>
                  </a:lnTo>
                  <a:lnTo>
                    <a:pt x="13977" y="26686"/>
                  </a:lnTo>
                  <a:lnTo>
                    <a:pt x="13977" y="25719"/>
                  </a:lnTo>
                  <a:close/>
                  <a:moveTo>
                    <a:pt x="5238" y="26886"/>
                  </a:moveTo>
                  <a:lnTo>
                    <a:pt x="5238" y="27854"/>
                  </a:lnTo>
                  <a:lnTo>
                    <a:pt x="4271" y="27854"/>
                  </a:lnTo>
                  <a:lnTo>
                    <a:pt x="4271" y="26886"/>
                  </a:lnTo>
                  <a:close/>
                  <a:moveTo>
                    <a:pt x="6272" y="26886"/>
                  </a:moveTo>
                  <a:lnTo>
                    <a:pt x="6272" y="27854"/>
                  </a:lnTo>
                  <a:lnTo>
                    <a:pt x="5271" y="27854"/>
                  </a:lnTo>
                  <a:lnTo>
                    <a:pt x="5271" y="26886"/>
                  </a:lnTo>
                  <a:close/>
                  <a:moveTo>
                    <a:pt x="7406" y="26886"/>
                  </a:moveTo>
                  <a:lnTo>
                    <a:pt x="7406" y="27854"/>
                  </a:lnTo>
                  <a:lnTo>
                    <a:pt x="6439" y="27854"/>
                  </a:lnTo>
                  <a:lnTo>
                    <a:pt x="6439" y="26886"/>
                  </a:lnTo>
                  <a:close/>
                  <a:moveTo>
                    <a:pt x="8440" y="26886"/>
                  </a:moveTo>
                  <a:lnTo>
                    <a:pt x="8440" y="27854"/>
                  </a:lnTo>
                  <a:lnTo>
                    <a:pt x="7473" y="27854"/>
                  </a:lnTo>
                  <a:lnTo>
                    <a:pt x="7473" y="26886"/>
                  </a:lnTo>
                  <a:close/>
                  <a:moveTo>
                    <a:pt x="9608" y="26886"/>
                  </a:moveTo>
                  <a:lnTo>
                    <a:pt x="9608" y="27854"/>
                  </a:lnTo>
                  <a:lnTo>
                    <a:pt x="8607" y="27854"/>
                  </a:lnTo>
                  <a:lnTo>
                    <a:pt x="8607" y="26886"/>
                  </a:lnTo>
                  <a:close/>
                  <a:moveTo>
                    <a:pt x="10608" y="26886"/>
                  </a:moveTo>
                  <a:lnTo>
                    <a:pt x="10608" y="27854"/>
                  </a:lnTo>
                  <a:lnTo>
                    <a:pt x="9641" y="27854"/>
                  </a:lnTo>
                  <a:lnTo>
                    <a:pt x="9641" y="26886"/>
                  </a:lnTo>
                  <a:close/>
                  <a:moveTo>
                    <a:pt x="11776" y="26886"/>
                  </a:moveTo>
                  <a:lnTo>
                    <a:pt x="11776" y="27854"/>
                  </a:lnTo>
                  <a:lnTo>
                    <a:pt x="10809" y="27854"/>
                  </a:lnTo>
                  <a:lnTo>
                    <a:pt x="10809" y="26886"/>
                  </a:lnTo>
                  <a:close/>
                  <a:moveTo>
                    <a:pt x="12777" y="26886"/>
                  </a:moveTo>
                  <a:lnTo>
                    <a:pt x="12777" y="27854"/>
                  </a:lnTo>
                  <a:lnTo>
                    <a:pt x="11809" y="27854"/>
                  </a:lnTo>
                  <a:lnTo>
                    <a:pt x="11809" y="26886"/>
                  </a:lnTo>
                  <a:close/>
                  <a:moveTo>
                    <a:pt x="13944" y="26886"/>
                  </a:moveTo>
                  <a:lnTo>
                    <a:pt x="13944" y="27854"/>
                  </a:lnTo>
                  <a:lnTo>
                    <a:pt x="12977" y="27854"/>
                  </a:lnTo>
                  <a:lnTo>
                    <a:pt x="12977" y="26886"/>
                  </a:lnTo>
                  <a:close/>
                  <a:moveTo>
                    <a:pt x="6272" y="27887"/>
                  </a:moveTo>
                  <a:lnTo>
                    <a:pt x="6272" y="28854"/>
                  </a:lnTo>
                  <a:lnTo>
                    <a:pt x="5271" y="28854"/>
                  </a:lnTo>
                  <a:lnTo>
                    <a:pt x="5271" y="27887"/>
                  </a:lnTo>
                  <a:close/>
                  <a:moveTo>
                    <a:pt x="7406" y="27887"/>
                  </a:moveTo>
                  <a:lnTo>
                    <a:pt x="7406" y="28854"/>
                  </a:lnTo>
                  <a:lnTo>
                    <a:pt x="6439" y="28854"/>
                  </a:lnTo>
                  <a:lnTo>
                    <a:pt x="6439" y="27887"/>
                  </a:lnTo>
                  <a:close/>
                  <a:moveTo>
                    <a:pt x="8440" y="27887"/>
                  </a:moveTo>
                  <a:lnTo>
                    <a:pt x="8440" y="28854"/>
                  </a:lnTo>
                  <a:lnTo>
                    <a:pt x="7473" y="28854"/>
                  </a:lnTo>
                  <a:lnTo>
                    <a:pt x="7473" y="27887"/>
                  </a:lnTo>
                  <a:close/>
                  <a:moveTo>
                    <a:pt x="9608" y="27887"/>
                  </a:moveTo>
                  <a:lnTo>
                    <a:pt x="9608" y="28854"/>
                  </a:lnTo>
                  <a:lnTo>
                    <a:pt x="8607" y="28854"/>
                  </a:lnTo>
                  <a:lnTo>
                    <a:pt x="8607" y="27887"/>
                  </a:lnTo>
                  <a:close/>
                  <a:moveTo>
                    <a:pt x="10608" y="27887"/>
                  </a:moveTo>
                  <a:lnTo>
                    <a:pt x="10608" y="28854"/>
                  </a:lnTo>
                  <a:lnTo>
                    <a:pt x="9641" y="28854"/>
                  </a:lnTo>
                  <a:lnTo>
                    <a:pt x="9641" y="27887"/>
                  </a:lnTo>
                  <a:close/>
                  <a:moveTo>
                    <a:pt x="11776" y="27887"/>
                  </a:moveTo>
                  <a:lnTo>
                    <a:pt x="11776" y="28854"/>
                  </a:lnTo>
                  <a:lnTo>
                    <a:pt x="10809" y="28854"/>
                  </a:lnTo>
                  <a:lnTo>
                    <a:pt x="10809" y="27887"/>
                  </a:lnTo>
                  <a:close/>
                  <a:moveTo>
                    <a:pt x="12777" y="27887"/>
                  </a:moveTo>
                  <a:lnTo>
                    <a:pt x="12777" y="28854"/>
                  </a:lnTo>
                  <a:lnTo>
                    <a:pt x="11809" y="28854"/>
                  </a:lnTo>
                  <a:lnTo>
                    <a:pt x="11809" y="27887"/>
                  </a:lnTo>
                  <a:close/>
                  <a:moveTo>
                    <a:pt x="13944" y="27887"/>
                  </a:moveTo>
                  <a:lnTo>
                    <a:pt x="13944" y="28854"/>
                  </a:lnTo>
                  <a:lnTo>
                    <a:pt x="12977" y="28854"/>
                  </a:lnTo>
                  <a:lnTo>
                    <a:pt x="12977" y="27887"/>
                  </a:lnTo>
                  <a:close/>
                  <a:moveTo>
                    <a:pt x="8440" y="29054"/>
                  </a:moveTo>
                  <a:lnTo>
                    <a:pt x="8440" y="30022"/>
                  </a:lnTo>
                  <a:lnTo>
                    <a:pt x="7473" y="30022"/>
                  </a:lnTo>
                  <a:lnTo>
                    <a:pt x="7473" y="29054"/>
                  </a:lnTo>
                  <a:close/>
                  <a:moveTo>
                    <a:pt x="9608" y="29054"/>
                  </a:moveTo>
                  <a:lnTo>
                    <a:pt x="9608" y="30022"/>
                  </a:lnTo>
                  <a:lnTo>
                    <a:pt x="8607" y="30022"/>
                  </a:lnTo>
                  <a:lnTo>
                    <a:pt x="8607" y="29054"/>
                  </a:lnTo>
                  <a:close/>
                  <a:moveTo>
                    <a:pt x="10608" y="29054"/>
                  </a:moveTo>
                  <a:lnTo>
                    <a:pt x="10608" y="30022"/>
                  </a:lnTo>
                  <a:lnTo>
                    <a:pt x="9641" y="30022"/>
                  </a:lnTo>
                  <a:lnTo>
                    <a:pt x="9641" y="29054"/>
                  </a:lnTo>
                  <a:close/>
                  <a:moveTo>
                    <a:pt x="11776" y="29054"/>
                  </a:moveTo>
                  <a:lnTo>
                    <a:pt x="11776" y="30022"/>
                  </a:lnTo>
                  <a:lnTo>
                    <a:pt x="10809" y="30022"/>
                  </a:lnTo>
                  <a:lnTo>
                    <a:pt x="10809" y="29054"/>
                  </a:lnTo>
                  <a:close/>
                  <a:moveTo>
                    <a:pt x="12777" y="29054"/>
                  </a:moveTo>
                  <a:lnTo>
                    <a:pt x="12777" y="30022"/>
                  </a:lnTo>
                  <a:lnTo>
                    <a:pt x="11809" y="30022"/>
                  </a:lnTo>
                  <a:lnTo>
                    <a:pt x="11809" y="29054"/>
                  </a:lnTo>
                  <a:close/>
                  <a:moveTo>
                    <a:pt x="9608" y="30055"/>
                  </a:moveTo>
                  <a:lnTo>
                    <a:pt x="9608" y="31056"/>
                  </a:lnTo>
                  <a:lnTo>
                    <a:pt x="8607" y="31056"/>
                  </a:lnTo>
                  <a:lnTo>
                    <a:pt x="8607" y="30055"/>
                  </a:lnTo>
                  <a:close/>
                  <a:moveTo>
                    <a:pt x="10608" y="30055"/>
                  </a:moveTo>
                  <a:lnTo>
                    <a:pt x="10608" y="31056"/>
                  </a:lnTo>
                  <a:lnTo>
                    <a:pt x="9641" y="31056"/>
                  </a:lnTo>
                  <a:lnTo>
                    <a:pt x="9641" y="30055"/>
                  </a:lnTo>
                  <a:close/>
                  <a:moveTo>
                    <a:pt x="11776" y="30055"/>
                  </a:moveTo>
                  <a:lnTo>
                    <a:pt x="11776" y="31056"/>
                  </a:lnTo>
                  <a:lnTo>
                    <a:pt x="10809" y="31056"/>
                  </a:lnTo>
                  <a:lnTo>
                    <a:pt x="10809" y="30055"/>
                  </a:lnTo>
                  <a:close/>
                  <a:moveTo>
                    <a:pt x="12777" y="30055"/>
                  </a:moveTo>
                  <a:lnTo>
                    <a:pt x="12777" y="31056"/>
                  </a:lnTo>
                  <a:lnTo>
                    <a:pt x="11809" y="31056"/>
                  </a:lnTo>
                  <a:lnTo>
                    <a:pt x="11809" y="30055"/>
                  </a:lnTo>
                  <a:close/>
                  <a:moveTo>
                    <a:pt x="11776" y="31223"/>
                  </a:moveTo>
                  <a:lnTo>
                    <a:pt x="11776" y="32190"/>
                  </a:lnTo>
                  <a:lnTo>
                    <a:pt x="10809" y="32190"/>
                  </a:lnTo>
                  <a:lnTo>
                    <a:pt x="10809" y="31223"/>
                  </a:lnTo>
                  <a:close/>
                  <a:moveTo>
                    <a:pt x="12777" y="31223"/>
                  </a:moveTo>
                  <a:lnTo>
                    <a:pt x="12777" y="32190"/>
                  </a:lnTo>
                  <a:lnTo>
                    <a:pt x="11809" y="32190"/>
                  </a:lnTo>
                  <a:lnTo>
                    <a:pt x="11809" y="31223"/>
                  </a:lnTo>
                  <a:close/>
                  <a:moveTo>
                    <a:pt x="13977" y="0"/>
                  </a:moveTo>
                  <a:lnTo>
                    <a:pt x="13944" y="34"/>
                  </a:lnTo>
                  <a:lnTo>
                    <a:pt x="13944" y="567"/>
                  </a:lnTo>
                  <a:lnTo>
                    <a:pt x="13110" y="567"/>
                  </a:lnTo>
                  <a:lnTo>
                    <a:pt x="12977" y="634"/>
                  </a:lnTo>
                  <a:lnTo>
                    <a:pt x="12877" y="734"/>
                  </a:lnTo>
                  <a:lnTo>
                    <a:pt x="12777" y="801"/>
                  </a:lnTo>
                  <a:lnTo>
                    <a:pt x="12777" y="1702"/>
                  </a:lnTo>
                  <a:lnTo>
                    <a:pt x="11876" y="1702"/>
                  </a:lnTo>
                  <a:lnTo>
                    <a:pt x="11843" y="1768"/>
                  </a:lnTo>
                  <a:lnTo>
                    <a:pt x="12777" y="1768"/>
                  </a:lnTo>
                  <a:lnTo>
                    <a:pt x="12777" y="2736"/>
                  </a:lnTo>
                  <a:lnTo>
                    <a:pt x="11809" y="2736"/>
                  </a:lnTo>
                  <a:lnTo>
                    <a:pt x="11809" y="1768"/>
                  </a:lnTo>
                  <a:cubicBezTo>
                    <a:pt x="11809" y="1802"/>
                    <a:pt x="11776" y="1802"/>
                    <a:pt x="11776" y="1835"/>
                  </a:cubicBezTo>
                  <a:lnTo>
                    <a:pt x="11776" y="2736"/>
                  </a:lnTo>
                  <a:lnTo>
                    <a:pt x="11042" y="2736"/>
                  </a:lnTo>
                  <a:lnTo>
                    <a:pt x="10909" y="2902"/>
                  </a:lnTo>
                  <a:lnTo>
                    <a:pt x="11776" y="2902"/>
                  </a:lnTo>
                  <a:lnTo>
                    <a:pt x="11776" y="3870"/>
                  </a:lnTo>
                  <a:lnTo>
                    <a:pt x="10809" y="3870"/>
                  </a:lnTo>
                  <a:lnTo>
                    <a:pt x="10809" y="3069"/>
                  </a:lnTo>
                  <a:lnTo>
                    <a:pt x="10608" y="3336"/>
                  </a:lnTo>
                  <a:lnTo>
                    <a:pt x="10608" y="3870"/>
                  </a:lnTo>
                  <a:lnTo>
                    <a:pt x="10208" y="3870"/>
                  </a:lnTo>
                  <a:cubicBezTo>
                    <a:pt x="10208" y="3903"/>
                    <a:pt x="10175" y="3903"/>
                    <a:pt x="10175" y="3936"/>
                  </a:cubicBezTo>
                  <a:lnTo>
                    <a:pt x="10608" y="3936"/>
                  </a:lnTo>
                  <a:lnTo>
                    <a:pt x="10608" y="4904"/>
                  </a:lnTo>
                  <a:lnTo>
                    <a:pt x="9641" y="4904"/>
                  </a:lnTo>
                  <a:lnTo>
                    <a:pt x="9641" y="4670"/>
                  </a:lnTo>
                  <a:lnTo>
                    <a:pt x="9608" y="4737"/>
                  </a:lnTo>
                  <a:lnTo>
                    <a:pt x="9608" y="4904"/>
                  </a:lnTo>
                  <a:lnTo>
                    <a:pt x="9474" y="4904"/>
                  </a:lnTo>
                  <a:lnTo>
                    <a:pt x="9341" y="5104"/>
                  </a:lnTo>
                  <a:lnTo>
                    <a:pt x="9608" y="5104"/>
                  </a:lnTo>
                  <a:lnTo>
                    <a:pt x="9608" y="6071"/>
                  </a:lnTo>
                  <a:lnTo>
                    <a:pt x="8674" y="6071"/>
                  </a:lnTo>
                  <a:lnTo>
                    <a:pt x="8640" y="6105"/>
                  </a:lnTo>
                  <a:lnTo>
                    <a:pt x="9608" y="6105"/>
                  </a:lnTo>
                  <a:lnTo>
                    <a:pt x="9608" y="7072"/>
                  </a:lnTo>
                  <a:lnTo>
                    <a:pt x="8607" y="7072"/>
                  </a:lnTo>
                  <a:lnTo>
                    <a:pt x="8607" y="6171"/>
                  </a:lnTo>
                  <a:lnTo>
                    <a:pt x="8440" y="6438"/>
                  </a:lnTo>
                  <a:lnTo>
                    <a:pt x="8440" y="7072"/>
                  </a:lnTo>
                  <a:lnTo>
                    <a:pt x="8007" y="7072"/>
                  </a:lnTo>
                  <a:cubicBezTo>
                    <a:pt x="7940" y="7139"/>
                    <a:pt x="7906" y="7205"/>
                    <a:pt x="7873" y="7272"/>
                  </a:cubicBezTo>
                  <a:lnTo>
                    <a:pt x="8440" y="7272"/>
                  </a:lnTo>
                  <a:lnTo>
                    <a:pt x="8440" y="8240"/>
                  </a:lnTo>
                  <a:lnTo>
                    <a:pt x="7473" y="8240"/>
                  </a:lnTo>
                  <a:lnTo>
                    <a:pt x="7473" y="7873"/>
                  </a:lnTo>
                  <a:lnTo>
                    <a:pt x="7406" y="7973"/>
                  </a:lnTo>
                  <a:lnTo>
                    <a:pt x="7406" y="8240"/>
                  </a:lnTo>
                  <a:lnTo>
                    <a:pt x="7239" y="8240"/>
                  </a:lnTo>
                  <a:lnTo>
                    <a:pt x="7206" y="8306"/>
                  </a:lnTo>
                  <a:lnTo>
                    <a:pt x="7406" y="8306"/>
                  </a:lnTo>
                  <a:lnTo>
                    <a:pt x="7406" y="9274"/>
                  </a:lnTo>
                  <a:lnTo>
                    <a:pt x="6572" y="9274"/>
                  </a:lnTo>
                  <a:cubicBezTo>
                    <a:pt x="6505" y="9307"/>
                    <a:pt x="6472" y="9374"/>
                    <a:pt x="6439" y="9440"/>
                  </a:cubicBezTo>
                  <a:lnTo>
                    <a:pt x="7406" y="9440"/>
                  </a:lnTo>
                  <a:lnTo>
                    <a:pt x="7406" y="10408"/>
                  </a:lnTo>
                  <a:lnTo>
                    <a:pt x="6439" y="10408"/>
                  </a:lnTo>
                  <a:lnTo>
                    <a:pt x="6439" y="9440"/>
                  </a:lnTo>
                  <a:lnTo>
                    <a:pt x="6272" y="9741"/>
                  </a:lnTo>
                  <a:lnTo>
                    <a:pt x="6272" y="10408"/>
                  </a:lnTo>
                  <a:lnTo>
                    <a:pt x="5838" y="10408"/>
                  </a:lnTo>
                  <a:lnTo>
                    <a:pt x="5805" y="10474"/>
                  </a:lnTo>
                  <a:lnTo>
                    <a:pt x="6272" y="10474"/>
                  </a:lnTo>
                  <a:lnTo>
                    <a:pt x="6272" y="11442"/>
                  </a:lnTo>
                  <a:lnTo>
                    <a:pt x="5271" y="11442"/>
                  </a:lnTo>
                  <a:lnTo>
                    <a:pt x="5271" y="11308"/>
                  </a:lnTo>
                  <a:lnTo>
                    <a:pt x="5238" y="11375"/>
                  </a:lnTo>
                  <a:lnTo>
                    <a:pt x="5238" y="11442"/>
                  </a:lnTo>
                  <a:lnTo>
                    <a:pt x="5205" y="11442"/>
                  </a:lnTo>
                  <a:lnTo>
                    <a:pt x="5071" y="11609"/>
                  </a:lnTo>
                  <a:lnTo>
                    <a:pt x="5238" y="11609"/>
                  </a:lnTo>
                  <a:lnTo>
                    <a:pt x="5238" y="12609"/>
                  </a:lnTo>
                  <a:lnTo>
                    <a:pt x="4504" y="12609"/>
                  </a:lnTo>
                  <a:cubicBezTo>
                    <a:pt x="4504" y="12609"/>
                    <a:pt x="4471" y="12643"/>
                    <a:pt x="4471" y="12643"/>
                  </a:cubicBezTo>
                  <a:lnTo>
                    <a:pt x="5238" y="12643"/>
                  </a:lnTo>
                  <a:lnTo>
                    <a:pt x="5238" y="13610"/>
                  </a:lnTo>
                  <a:lnTo>
                    <a:pt x="4271" y="13610"/>
                  </a:lnTo>
                  <a:lnTo>
                    <a:pt x="4271" y="13010"/>
                  </a:lnTo>
                  <a:cubicBezTo>
                    <a:pt x="4204" y="13110"/>
                    <a:pt x="4137" y="13210"/>
                    <a:pt x="4070" y="13310"/>
                  </a:cubicBezTo>
                  <a:lnTo>
                    <a:pt x="4070" y="13610"/>
                  </a:lnTo>
                  <a:lnTo>
                    <a:pt x="3937" y="13610"/>
                  </a:lnTo>
                  <a:lnTo>
                    <a:pt x="3804" y="13810"/>
                  </a:lnTo>
                  <a:lnTo>
                    <a:pt x="4070" y="13810"/>
                  </a:lnTo>
                  <a:lnTo>
                    <a:pt x="4070" y="14778"/>
                  </a:lnTo>
                  <a:lnTo>
                    <a:pt x="3270" y="14778"/>
                  </a:lnTo>
                  <a:lnTo>
                    <a:pt x="3236" y="14844"/>
                  </a:lnTo>
                  <a:lnTo>
                    <a:pt x="4070" y="14844"/>
                  </a:lnTo>
                  <a:lnTo>
                    <a:pt x="4070" y="15812"/>
                  </a:lnTo>
                  <a:lnTo>
                    <a:pt x="3103" y="15812"/>
                  </a:lnTo>
                  <a:lnTo>
                    <a:pt x="3103" y="15044"/>
                  </a:lnTo>
                  <a:lnTo>
                    <a:pt x="3070" y="15111"/>
                  </a:lnTo>
                  <a:lnTo>
                    <a:pt x="3070" y="15812"/>
                  </a:lnTo>
                  <a:lnTo>
                    <a:pt x="2703" y="15812"/>
                  </a:lnTo>
                  <a:cubicBezTo>
                    <a:pt x="2669" y="15845"/>
                    <a:pt x="2636" y="15912"/>
                    <a:pt x="2603" y="15978"/>
                  </a:cubicBezTo>
                  <a:lnTo>
                    <a:pt x="3070" y="15978"/>
                  </a:lnTo>
                  <a:lnTo>
                    <a:pt x="3070" y="16946"/>
                  </a:lnTo>
                  <a:lnTo>
                    <a:pt x="2102" y="16946"/>
                  </a:lnTo>
                  <a:lnTo>
                    <a:pt x="2102" y="17012"/>
                  </a:lnTo>
                  <a:lnTo>
                    <a:pt x="3070" y="17012"/>
                  </a:lnTo>
                  <a:lnTo>
                    <a:pt x="3070" y="17980"/>
                  </a:lnTo>
                  <a:lnTo>
                    <a:pt x="2069" y="17980"/>
                  </a:lnTo>
                  <a:lnTo>
                    <a:pt x="2069" y="17012"/>
                  </a:lnTo>
                  <a:cubicBezTo>
                    <a:pt x="2002" y="17113"/>
                    <a:pt x="1936" y="17213"/>
                    <a:pt x="1902" y="17346"/>
                  </a:cubicBezTo>
                  <a:lnTo>
                    <a:pt x="1902" y="17980"/>
                  </a:lnTo>
                  <a:lnTo>
                    <a:pt x="1602" y="17980"/>
                  </a:lnTo>
                  <a:cubicBezTo>
                    <a:pt x="1569" y="18047"/>
                    <a:pt x="1569" y="18113"/>
                    <a:pt x="1535" y="18147"/>
                  </a:cubicBezTo>
                  <a:lnTo>
                    <a:pt x="1902" y="18147"/>
                  </a:lnTo>
                  <a:lnTo>
                    <a:pt x="1902" y="19147"/>
                  </a:lnTo>
                  <a:lnTo>
                    <a:pt x="1068" y="19147"/>
                  </a:lnTo>
                  <a:lnTo>
                    <a:pt x="1068" y="19181"/>
                  </a:lnTo>
                  <a:lnTo>
                    <a:pt x="1902" y="19181"/>
                  </a:lnTo>
                  <a:lnTo>
                    <a:pt x="1902" y="20148"/>
                  </a:lnTo>
                  <a:lnTo>
                    <a:pt x="935" y="20148"/>
                  </a:lnTo>
                  <a:lnTo>
                    <a:pt x="935" y="20348"/>
                  </a:lnTo>
                  <a:lnTo>
                    <a:pt x="1902" y="20348"/>
                  </a:lnTo>
                  <a:lnTo>
                    <a:pt x="1902" y="21316"/>
                  </a:lnTo>
                  <a:lnTo>
                    <a:pt x="935" y="21316"/>
                  </a:lnTo>
                  <a:lnTo>
                    <a:pt x="935" y="21382"/>
                  </a:lnTo>
                  <a:lnTo>
                    <a:pt x="1902" y="21382"/>
                  </a:lnTo>
                  <a:lnTo>
                    <a:pt x="1902" y="22350"/>
                  </a:lnTo>
                  <a:lnTo>
                    <a:pt x="935" y="22350"/>
                  </a:lnTo>
                  <a:lnTo>
                    <a:pt x="935" y="22516"/>
                  </a:lnTo>
                  <a:lnTo>
                    <a:pt x="1902" y="22516"/>
                  </a:lnTo>
                  <a:lnTo>
                    <a:pt x="1902" y="23484"/>
                  </a:lnTo>
                  <a:lnTo>
                    <a:pt x="935" y="23484"/>
                  </a:lnTo>
                  <a:lnTo>
                    <a:pt x="935" y="23550"/>
                  </a:lnTo>
                  <a:lnTo>
                    <a:pt x="1902" y="23550"/>
                  </a:lnTo>
                  <a:lnTo>
                    <a:pt x="1902" y="24518"/>
                  </a:lnTo>
                  <a:lnTo>
                    <a:pt x="935" y="24518"/>
                  </a:lnTo>
                  <a:lnTo>
                    <a:pt x="935" y="24685"/>
                  </a:lnTo>
                  <a:lnTo>
                    <a:pt x="1902" y="24685"/>
                  </a:lnTo>
                  <a:lnTo>
                    <a:pt x="1902" y="25685"/>
                  </a:lnTo>
                  <a:lnTo>
                    <a:pt x="1102" y="25685"/>
                  </a:lnTo>
                  <a:cubicBezTo>
                    <a:pt x="1135" y="25685"/>
                    <a:pt x="1135" y="25719"/>
                    <a:pt x="1168" y="25719"/>
                  </a:cubicBezTo>
                  <a:lnTo>
                    <a:pt x="1902" y="25719"/>
                  </a:lnTo>
                  <a:lnTo>
                    <a:pt x="1902" y="26553"/>
                  </a:lnTo>
                  <a:lnTo>
                    <a:pt x="2069" y="26686"/>
                  </a:lnTo>
                  <a:lnTo>
                    <a:pt x="2069" y="25719"/>
                  </a:lnTo>
                  <a:lnTo>
                    <a:pt x="3070" y="25719"/>
                  </a:lnTo>
                  <a:lnTo>
                    <a:pt x="3070" y="26686"/>
                  </a:lnTo>
                  <a:lnTo>
                    <a:pt x="2069" y="26686"/>
                  </a:lnTo>
                  <a:lnTo>
                    <a:pt x="2069" y="26719"/>
                  </a:lnTo>
                  <a:lnTo>
                    <a:pt x="2236" y="26886"/>
                  </a:lnTo>
                  <a:lnTo>
                    <a:pt x="3070" y="26886"/>
                  </a:lnTo>
                  <a:lnTo>
                    <a:pt x="3070" y="27620"/>
                  </a:lnTo>
                  <a:lnTo>
                    <a:pt x="3103" y="27653"/>
                  </a:lnTo>
                  <a:lnTo>
                    <a:pt x="3103" y="26886"/>
                  </a:lnTo>
                  <a:lnTo>
                    <a:pt x="4070" y="26886"/>
                  </a:lnTo>
                  <a:lnTo>
                    <a:pt x="4070" y="27854"/>
                  </a:lnTo>
                  <a:lnTo>
                    <a:pt x="3370" y="27854"/>
                  </a:lnTo>
                  <a:lnTo>
                    <a:pt x="3437" y="27887"/>
                  </a:lnTo>
                  <a:lnTo>
                    <a:pt x="4070" y="27887"/>
                  </a:lnTo>
                  <a:lnTo>
                    <a:pt x="4070" y="28387"/>
                  </a:lnTo>
                  <a:lnTo>
                    <a:pt x="4271" y="28521"/>
                  </a:lnTo>
                  <a:lnTo>
                    <a:pt x="4271" y="27887"/>
                  </a:lnTo>
                  <a:lnTo>
                    <a:pt x="5238" y="27887"/>
                  </a:lnTo>
                  <a:lnTo>
                    <a:pt x="5238" y="28854"/>
                  </a:lnTo>
                  <a:lnTo>
                    <a:pt x="4704" y="28854"/>
                  </a:lnTo>
                  <a:lnTo>
                    <a:pt x="4971" y="29054"/>
                  </a:lnTo>
                  <a:lnTo>
                    <a:pt x="5238" y="29054"/>
                  </a:lnTo>
                  <a:lnTo>
                    <a:pt x="5238" y="29221"/>
                  </a:lnTo>
                  <a:lnTo>
                    <a:pt x="5271" y="29255"/>
                  </a:lnTo>
                  <a:lnTo>
                    <a:pt x="5271" y="29054"/>
                  </a:lnTo>
                  <a:lnTo>
                    <a:pt x="6272" y="29054"/>
                  </a:lnTo>
                  <a:lnTo>
                    <a:pt x="6272" y="29922"/>
                  </a:lnTo>
                  <a:lnTo>
                    <a:pt x="6439" y="30022"/>
                  </a:lnTo>
                  <a:lnTo>
                    <a:pt x="6439" y="29054"/>
                  </a:lnTo>
                  <a:lnTo>
                    <a:pt x="7406" y="29054"/>
                  </a:lnTo>
                  <a:lnTo>
                    <a:pt x="7406" y="30022"/>
                  </a:lnTo>
                  <a:lnTo>
                    <a:pt x="6439" y="30022"/>
                  </a:lnTo>
                  <a:lnTo>
                    <a:pt x="6472" y="30055"/>
                  </a:lnTo>
                  <a:lnTo>
                    <a:pt x="7406" y="30055"/>
                  </a:lnTo>
                  <a:lnTo>
                    <a:pt x="7406" y="30622"/>
                  </a:lnTo>
                  <a:lnTo>
                    <a:pt x="7473" y="30689"/>
                  </a:lnTo>
                  <a:lnTo>
                    <a:pt x="7473" y="30055"/>
                  </a:lnTo>
                  <a:lnTo>
                    <a:pt x="8440" y="30055"/>
                  </a:lnTo>
                  <a:lnTo>
                    <a:pt x="8440" y="31056"/>
                  </a:lnTo>
                  <a:lnTo>
                    <a:pt x="8107" y="31056"/>
                  </a:lnTo>
                  <a:lnTo>
                    <a:pt x="8407" y="31223"/>
                  </a:lnTo>
                  <a:lnTo>
                    <a:pt x="8440" y="31223"/>
                  </a:lnTo>
                  <a:lnTo>
                    <a:pt x="8440" y="31256"/>
                  </a:lnTo>
                  <a:lnTo>
                    <a:pt x="8607" y="31356"/>
                  </a:lnTo>
                  <a:lnTo>
                    <a:pt x="8607" y="31223"/>
                  </a:lnTo>
                  <a:lnTo>
                    <a:pt x="9608" y="31223"/>
                  </a:lnTo>
                  <a:lnTo>
                    <a:pt x="9608" y="31923"/>
                  </a:lnTo>
                  <a:lnTo>
                    <a:pt x="9641" y="31923"/>
                  </a:lnTo>
                  <a:lnTo>
                    <a:pt x="9641" y="31223"/>
                  </a:lnTo>
                  <a:lnTo>
                    <a:pt x="10608" y="31223"/>
                  </a:lnTo>
                  <a:lnTo>
                    <a:pt x="10608" y="32190"/>
                  </a:lnTo>
                  <a:lnTo>
                    <a:pt x="10108" y="32190"/>
                  </a:lnTo>
                  <a:lnTo>
                    <a:pt x="10208" y="32257"/>
                  </a:lnTo>
                  <a:lnTo>
                    <a:pt x="10608" y="32257"/>
                  </a:lnTo>
                  <a:lnTo>
                    <a:pt x="10608" y="32457"/>
                  </a:lnTo>
                  <a:lnTo>
                    <a:pt x="10809" y="32557"/>
                  </a:lnTo>
                  <a:lnTo>
                    <a:pt x="10809" y="32257"/>
                  </a:lnTo>
                  <a:lnTo>
                    <a:pt x="11776" y="32257"/>
                  </a:lnTo>
                  <a:lnTo>
                    <a:pt x="11776" y="33057"/>
                  </a:lnTo>
                  <a:lnTo>
                    <a:pt x="11809" y="33091"/>
                  </a:lnTo>
                  <a:lnTo>
                    <a:pt x="11809" y="32257"/>
                  </a:lnTo>
                  <a:lnTo>
                    <a:pt x="12777" y="32257"/>
                  </a:lnTo>
                  <a:lnTo>
                    <a:pt x="12777" y="32357"/>
                  </a:lnTo>
                  <a:lnTo>
                    <a:pt x="12843" y="32257"/>
                  </a:lnTo>
                  <a:lnTo>
                    <a:pt x="12843" y="32190"/>
                  </a:lnTo>
                  <a:lnTo>
                    <a:pt x="12977" y="31923"/>
                  </a:lnTo>
                  <a:lnTo>
                    <a:pt x="12977" y="31223"/>
                  </a:lnTo>
                  <a:lnTo>
                    <a:pt x="13310" y="31223"/>
                  </a:lnTo>
                  <a:lnTo>
                    <a:pt x="13377" y="31056"/>
                  </a:lnTo>
                  <a:lnTo>
                    <a:pt x="12977" y="31056"/>
                  </a:lnTo>
                  <a:lnTo>
                    <a:pt x="12977" y="30055"/>
                  </a:lnTo>
                  <a:lnTo>
                    <a:pt x="13844" y="30055"/>
                  </a:lnTo>
                  <a:lnTo>
                    <a:pt x="13877" y="30022"/>
                  </a:lnTo>
                  <a:lnTo>
                    <a:pt x="12977" y="30022"/>
                  </a:lnTo>
                  <a:lnTo>
                    <a:pt x="12977" y="29054"/>
                  </a:lnTo>
                  <a:lnTo>
                    <a:pt x="13944" y="29054"/>
                  </a:lnTo>
                  <a:lnTo>
                    <a:pt x="13944" y="29855"/>
                  </a:lnTo>
                  <a:lnTo>
                    <a:pt x="13977" y="29722"/>
                  </a:lnTo>
                  <a:lnTo>
                    <a:pt x="13977" y="29054"/>
                  </a:lnTo>
                  <a:lnTo>
                    <a:pt x="14311" y="29054"/>
                  </a:lnTo>
                  <a:lnTo>
                    <a:pt x="14378" y="28854"/>
                  </a:lnTo>
                  <a:lnTo>
                    <a:pt x="13977" y="28854"/>
                  </a:lnTo>
                  <a:lnTo>
                    <a:pt x="13977" y="27887"/>
                  </a:lnTo>
                  <a:lnTo>
                    <a:pt x="14845" y="27887"/>
                  </a:lnTo>
                  <a:lnTo>
                    <a:pt x="14878" y="27854"/>
                  </a:lnTo>
                  <a:lnTo>
                    <a:pt x="13977" y="27854"/>
                  </a:lnTo>
                  <a:lnTo>
                    <a:pt x="13977" y="26886"/>
                  </a:lnTo>
                  <a:lnTo>
                    <a:pt x="14945" y="26886"/>
                  </a:lnTo>
                  <a:lnTo>
                    <a:pt x="14945" y="27620"/>
                  </a:lnTo>
                  <a:lnTo>
                    <a:pt x="15145" y="27220"/>
                  </a:lnTo>
                  <a:lnTo>
                    <a:pt x="15145" y="26886"/>
                  </a:lnTo>
                  <a:lnTo>
                    <a:pt x="15312" y="26886"/>
                  </a:lnTo>
                  <a:lnTo>
                    <a:pt x="15412" y="26686"/>
                  </a:lnTo>
                  <a:lnTo>
                    <a:pt x="15145" y="26686"/>
                  </a:lnTo>
                  <a:lnTo>
                    <a:pt x="15145" y="25719"/>
                  </a:lnTo>
                  <a:lnTo>
                    <a:pt x="15845" y="25719"/>
                  </a:lnTo>
                  <a:lnTo>
                    <a:pt x="15879" y="25685"/>
                  </a:lnTo>
                  <a:lnTo>
                    <a:pt x="15145" y="25685"/>
                  </a:lnTo>
                  <a:lnTo>
                    <a:pt x="15145" y="24685"/>
                  </a:lnTo>
                  <a:lnTo>
                    <a:pt x="16112" y="24685"/>
                  </a:lnTo>
                  <a:lnTo>
                    <a:pt x="16112" y="25118"/>
                  </a:lnTo>
                  <a:lnTo>
                    <a:pt x="16146" y="24985"/>
                  </a:lnTo>
                  <a:lnTo>
                    <a:pt x="16146" y="24685"/>
                  </a:lnTo>
                  <a:lnTo>
                    <a:pt x="16312" y="24685"/>
                  </a:lnTo>
                  <a:lnTo>
                    <a:pt x="16413" y="24518"/>
                  </a:lnTo>
                  <a:lnTo>
                    <a:pt x="16146" y="24518"/>
                  </a:lnTo>
                  <a:lnTo>
                    <a:pt x="16146" y="23550"/>
                  </a:lnTo>
                  <a:lnTo>
                    <a:pt x="16846" y="23550"/>
                  </a:lnTo>
                  <a:lnTo>
                    <a:pt x="16846" y="23484"/>
                  </a:lnTo>
                  <a:lnTo>
                    <a:pt x="16146" y="23484"/>
                  </a:lnTo>
                  <a:lnTo>
                    <a:pt x="16146" y="22516"/>
                  </a:lnTo>
                  <a:lnTo>
                    <a:pt x="17113" y="22516"/>
                  </a:lnTo>
                  <a:lnTo>
                    <a:pt x="17113" y="22883"/>
                  </a:lnTo>
                  <a:lnTo>
                    <a:pt x="17313" y="22516"/>
                  </a:lnTo>
                  <a:lnTo>
                    <a:pt x="17313" y="22483"/>
                  </a:lnTo>
                  <a:lnTo>
                    <a:pt x="17380" y="22350"/>
                  </a:lnTo>
                  <a:lnTo>
                    <a:pt x="17313" y="22350"/>
                  </a:lnTo>
                  <a:lnTo>
                    <a:pt x="17313" y="21382"/>
                  </a:lnTo>
                  <a:lnTo>
                    <a:pt x="17380" y="21382"/>
                  </a:lnTo>
                  <a:lnTo>
                    <a:pt x="17347" y="21349"/>
                  </a:lnTo>
                  <a:lnTo>
                    <a:pt x="17246" y="21316"/>
                  </a:lnTo>
                  <a:lnTo>
                    <a:pt x="17213" y="21316"/>
                  </a:lnTo>
                  <a:lnTo>
                    <a:pt x="17113" y="21282"/>
                  </a:lnTo>
                  <a:lnTo>
                    <a:pt x="17113" y="21316"/>
                  </a:lnTo>
                  <a:lnTo>
                    <a:pt x="16146" y="21316"/>
                  </a:lnTo>
                  <a:lnTo>
                    <a:pt x="16146" y="20849"/>
                  </a:lnTo>
                  <a:lnTo>
                    <a:pt x="16112" y="20849"/>
                  </a:lnTo>
                  <a:lnTo>
                    <a:pt x="16112" y="21316"/>
                  </a:lnTo>
                  <a:lnTo>
                    <a:pt x="15145" y="21316"/>
                  </a:lnTo>
                  <a:lnTo>
                    <a:pt x="15145" y="20382"/>
                  </a:lnTo>
                  <a:lnTo>
                    <a:pt x="15012" y="20348"/>
                  </a:lnTo>
                  <a:lnTo>
                    <a:pt x="14978" y="20315"/>
                  </a:lnTo>
                  <a:lnTo>
                    <a:pt x="14645" y="20148"/>
                  </a:lnTo>
                  <a:lnTo>
                    <a:pt x="13977" y="20148"/>
                  </a:lnTo>
                  <a:lnTo>
                    <a:pt x="13977" y="19881"/>
                  </a:lnTo>
                  <a:lnTo>
                    <a:pt x="13944" y="19848"/>
                  </a:lnTo>
                  <a:lnTo>
                    <a:pt x="13944" y="20148"/>
                  </a:lnTo>
                  <a:lnTo>
                    <a:pt x="12977" y="20148"/>
                  </a:lnTo>
                  <a:lnTo>
                    <a:pt x="12977" y="19347"/>
                  </a:lnTo>
                  <a:lnTo>
                    <a:pt x="12777" y="19247"/>
                  </a:lnTo>
                  <a:lnTo>
                    <a:pt x="12777" y="20148"/>
                  </a:lnTo>
                  <a:lnTo>
                    <a:pt x="11809" y="20148"/>
                  </a:lnTo>
                  <a:lnTo>
                    <a:pt x="11809" y="19181"/>
                  </a:lnTo>
                  <a:lnTo>
                    <a:pt x="12677" y="19181"/>
                  </a:lnTo>
                  <a:lnTo>
                    <a:pt x="12610" y="19147"/>
                  </a:lnTo>
                  <a:lnTo>
                    <a:pt x="11809" y="19147"/>
                  </a:lnTo>
                  <a:lnTo>
                    <a:pt x="11809" y="18147"/>
                  </a:lnTo>
                  <a:lnTo>
                    <a:pt x="12443" y="18147"/>
                  </a:lnTo>
                  <a:cubicBezTo>
                    <a:pt x="12443" y="18113"/>
                    <a:pt x="12476" y="18047"/>
                    <a:pt x="12476" y="17980"/>
                  </a:cubicBezTo>
                  <a:lnTo>
                    <a:pt x="11809" y="17980"/>
                  </a:lnTo>
                  <a:lnTo>
                    <a:pt x="11809" y="17012"/>
                  </a:lnTo>
                  <a:lnTo>
                    <a:pt x="12677" y="17012"/>
                  </a:lnTo>
                  <a:lnTo>
                    <a:pt x="12677" y="16946"/>
                  </a:lnTo>
                  <a:lnTo>
                    <a:pt x="11809" y="16946"/>
                  </a:lnTo>
                  <a:lnTo>
                    <a:pt x="11809" y="15978"/>
                  </a:lnTo>
                  <a:lnTo>
                    <a:pt x="12777" y="15978"/>
                  </a:lnTo>
                  <a:lnTo>
                    <a:pt x="12777" y="16545"/>
                  </a:lnTo>
                  <a:cubicBezTo>
                    <a:pt x="12843" y="16379"/>
                    <a:pt x="12877" y="16179"/>
                    <a:pt x="12910" y="15978"/>
                  </a:cubicBezTo>
                  <a:cubicBezTo>
                    <a:pt x="12910" y="15912"/>
                    <a:pt x="12943" y="15845"/>
                    <a:pt x="12977" y="15778"/>
                  </a:cubicBezTo>
                  <a:cubicBezTo>
                    <a:pt x="12977" y="15778"/>
                    <a:pt x="12977" y="15745"/>
                    <a:pt x="12977" y="15712"/>
                  </a:cubicBezTo>
                  <a:lnTo>
                    <a:pt x="12977" y="14844"/>
                  </a:lnTo>
                  <a:lnTo>
                    <a:pt x="13177" y="14844"/>
                  </a:lnTo>
                  <a:cubicBezTo>
                    <a:pt x="13177" y="14811"/>
                    <a:pt x="13177" y="14778"/>
                    <a:pt x="13177" y="14778"/>
                  </a:cubicBezTo>
                  <a:lnTo>
                    <a:pt x="12977" y="14778"/>
                  </a:lnTo>
                  <a:lnTo>
                    <a:pt x="12977" y="13810"/>
                  </a:lnTo>
                  <a:lnTo>
                    <a:pt x="13444" y="13810"/>
                  </a:lnTo>
                  <a:cubicBezTo>
                    <a:pt x="13444" y="13743"/>
                    <a:pt x="13444" y="13677"/>
                    <a:pt x="13477" y="13610"/>
                  </a:cubicBezTo>
                  <a:lnTo>
                    <a:pt x="12977" y="13610"/>
                  </a:lnTo>
                  <a:lnTo>
                    <a:pt x="12977" y="12643"/>
                  </a:lnTo>
                  <a:lnTo>
                    <a:pt x="13711" y="12643"/>
                  </a:lnTo>
                  <a:cubicBezTo>
                    <a:pt x="13677" y="12643"/>
                    <a:pt x="13677" y="12609"/>
                    <a:pt x="13711" y="12609"/>
                  </a:cubicBezTo>
                  <a:lnTo>
                    <a:pt x="12977" y="12609"/>
                  </a:lnTo>
                  <a:lnTo>
                    <a:pt x="12977" y="11609"/>
                  </a:lnTo>
                  <a:lnTo>
                    <a:pt x="13944" y="11609"/>
                  </a:lnTo>
                  <a:cubicBezTo>
                    <a:pt x="13944" y="11586"/>
                    <a:pt x="13944" y="11564"/>
                    <a:pt x="13944" y="11542"/>
                  </a:cubicBezTo>
                  <a:lnTo>
                    <a:pt x="13944" y="11442"/>
                  </a:lnTo>
                  <a:lnTo>
                    <a:pt x="12977" y="11442"/>
                  </a:lnTo>
                  <a:lnTo>
                    <a:pt x="12977" y="10474"/>
                  </a:lnTo>
                  <a:lnTo>
                    <a:pt x="13944" y="10474"/>
                  </a:lnTo>
                  <a:lnTo>
                    <a:pt x="13944" y="11442"/>
                  </a:lnTo>
                  <a:cubicBezTo>
                    <a:pt x="13944" y="11408"/>
                    <a:pt x="13944" y="11342"/>
                    <a:pt x="13977" y="11275"/>
                  </a:cubicBezTo>
                  <a:lnTo>
                    <a:pt x="13977" y="10474"/>
                  </a:lnTo>
                  <a:lnTo>
                    <a:pt x="14178" y="10474"/>
                  </a:lnTo>
                  <a:lnTo>
                    <a:pt x="14178" y="10408"/>
                  </a:lnTo>
                  <a:lnTo>
                    <a:pt x="13977" y="10408"/>
                  </a:lnTo>
                  <a:lnTo>
                    <a:pt x="13977" y="9440"/>
                  </a:lnTo>
                  <a:lnTo>
                    <a:pt x="14378" y="9440"/>
                  </a:lnTo>
                  <a:cubicBezTo>
                    <a:pt x="14378" y="9374"/>
                    <a:pt x="14378" y="9307"/>
                    <a:pt x="14411" y="9274"/>
                  </a:cubicBezTo>
                  <a:lnTo>
                    <a:pt x="13977" y="9274"/>
                  </a:lnTo>
                  <a:lnTo>
                    <a:pt x="13977" y="8306"/>
                  </a:lnTo>
                  <a:lnTo>
                    <a:pt x="14611" y="8306"/>
                  </a:lnTo>
                  <a:lnTo>
                    <a:pt x="14611" y="8240"/>
                  </a:lnTo>
                  <a:lnTo>
                    <a:pt x="13977" y="8240"/>
                  </a:lnTo>
                  <a:lnTo>
                    <a:pt x="13977" y="7272"/>
                  </a:lnTo>
                  <a:lnTo>
                    <a:pt x="14811" y="7272"/>
                  </a:lnTo>
                  <a:cubicBezTo>
                    <a:pt x="14811" y="7205"/>
                    <a:pt x="14811" y="7139"/>
                    <a:pt x="14845" y="7072"/>
                  </a:cubicBezTo>
                  <a:lnTo>
                    <a:pt x="13977" y="7072"/>
                  </a:lnTo>
                  <a:lnTo>
                    <a:pt x="13977" y="6105"/>
                  </a:lnTo>
                  <a:lnTo>
                    <a:pt x="14978" y="6105"/>
                  </a:lnTo>
                  <a:lnTo>
                    <a:pt x="14978" y="6071"/>
                  </a:lnTo>
                  <a:lnTo>
                    <a:pt x="14945" y="6071"/>
                  </a:lnTo>
                  <a:cubicBezTo>
                    <a:pt x="15012" y="5738"/>
                    <a:pt x="15045" y="5404"/>
                    <a:pt x="15078" y="5104"/>
                  </a:cubicBezTo>
                  <a:lnTo>
                    <a:pt x="15112" y="5104"/>
                  </a:lnTo>
                  <a:lnTo>
                    <a:pt x="15112" y="4904"/>
                  </a:lnTo>
                  <a:lnTo>
                    <a:pt x="15078" y="4904"/>
                  </a:lnTo>
                  <a:cubicBezTo>
                    <a:pt x="15078" y="4670"/>
                    <a:pt x="15078" y="4437"/>
                    <a:pt x="15112" y="4237"/>
                  </a:cubicBezTo>
                  <a:lnTo>
                    <a:pt x="15112" y="3970"/>
                  </a:lnTo>
                  <a:lnTo>
                    <a:pt x="15112" y="3936"/>
                  </a:lnTo>
                  <a:lnTo>
                    <a:pt x="15178" y="3936"/>
                  </a:lnTo>
                  <a:lnTo>
                    <a:pt x="15178" y="3870"/>
                  </a:lnTo>
                  <a:lnTo>
                    <a:pt x="15112" y="3870"/>
                  </a:lnTo>
                  <a:lnTo>
                    <a:pt x="15112" y="2902"/>
                  </a:lnTo>
                  <a:lnTo>
                    <a:pt x="15178" y="2902"/>
                  </a:lnTo>
                  <a:lnTo>
                    <a:pt x="15178" y="2736"/>
                  </a:lnTo>
                  <a:lnTo>
                    <a:pt x="15112" y="2736"/>
                  </a:lnTo>
                  <a:lnTo>
                    <a:pt x="15112" y="1768"/>
                  </a:lnTo>
                  <a:lnTo>
                    <a:pt x="15178" y="1768"/>
                  </a:lnTo>
                  <a:lnTo>
                    <a:pt x="15178" y="1702"/>
                  </a:lnTo>
                  <a:lnTo>
                    <a:pt x="15112" y="1702"/>
                  </a:lnTo>
                  <a:lnTo>
                    <a:pt x="15112" y="1501"/>
                  </a:lnTo>
                  <a:cubicBezTo>
                    <a:pt x="15112" y="1235"/>
                    <a:pt x="15112" y="1001"/>
                    <a:pt x="15078" y="734"/>
                  </a:cubicBezTo>
                  <a:cubicBezTo>
                    <a:pt x="15045" y="667"/>
                    <a:pt x="15045" y="601"/>
                    <a:pt x="15012" y="567"/>
                  </a:cubicBezTo>
                  <a:lnTo>
                    <a:pt x="14978" y="567"/>
                  </a:lnTo>
                  <a:cubicBezTo>
                    <a:pt x="14978" y="501"/>
                    <a:pt x="14978" y="467"/>
                    <a:pt x="14945" y="434"/>
                  </a:cubicBezTo>
                  <a:lnTo>
                    <a:pt x="14945" y="567"/>
                  </a:lnTo>
                  <a:lnTo>
                    <a:pt x="13977" y="567"/>
                  </a:lnTo>
                  <a:lnTo>
                    <a:pt x="13977" y="0"/>
                  </a:lnTo>
                  <a:close/>
                  <a:moveTo>
                    <a:pt x="12076" y="33224"/>
                  </a:moveTo>
                  <a:lnTo>
                    <a:pt x="12343" y="33324"/>
                  </a:lnTo>
                  <a:lnTo>
                    <a:pt x="12376" y="332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1107781" y="2191456"/>
              <a:ext cx="114093" cy="239825"/>
            </a:xfrm>
            <a:custGeom>
              <a:rect b="b" l="l" r="r" t="t"/>
              <a:pathLst>
                <a:path extrusionOk="0" h="9747" w="4637">
                  <a:moveTo>
                    <a:pt x="4598" y="0"/>
                  </a:moveTo>
                  <a:cubicBezTo>
                    <a:pt x="4589" y="0"/>
                    <a:pt x="4580" y="4"/>
                    <a:pt x="4570" y="14"/>
                  </a:cubicBezTo>
                  <a:cubicBezTo>
                    <a:pt x="4103" y="781"/>
                    <a:pt x="3736" y="1649"/>
                    <a:pt x="3336" y="2449"/>
                  </a:cubicBezTo>
                  <a:cubicBezTo>
                    <a:pt x="2969" y="3283"/>
                    <a:pt x="2569" y="4050"/>
                    <a:pt x="2168" y="4851"/>
                  </a:cubicBezTo>
                  <a:cubicBezTo>
                    <a:pt x="1801" y="5652"/>
                    <a:pt x="1401" y="6486"/>
                    <a:pt x="1034" y="7286"/>
                  </a:cubicBezTo>
                  <a:cubicBezTo>
                    <a:pt x="834" y="7686"/>
                    <a:pt x="667" y="8087"/>
                    <a:pt x="500" y="8487"/>
                  </a:cubicBezTo>
                  <a:cubicBezTo>
                    <a:pt x="334" y="8887"/>
                    <a:pt x="133" y="9288"/>
                    <a:pt x="0" y="9721"/>
                  </a:cubicBezTo>
                  <a:cubicBezTo>
                    <a:pt x="0" y="9738"/>
                    <a:pt x="8" y="9746"/>
                    <a:pt x="21" y="9746"/>
                  </a:cubicBezTo>
                  <a:cubicBezTo>
                    <a:pt x="33" y="9746"/>
                    <a:pt x="50" y="9738"/>
                    <a:pt x="67" y="9721"/>
                  </a:cubicBezTo>
                  <a:cubicBezTo>
                    <a:pt x="300" y="9354"/>
                    <a:pt x="467" y="8921"/>
                    <a:pt x="701" y="8520"/>
                  </a:cubicBezTo>
                  <a:cubicBezTo>
                    <a:pt x="934" y="8120"/>
                    <a:pt x="1134" y="7720"/>
                    <a:pt x="1301" y="7319"/>
                  </a:cubicBezTo>
                  <a:cubicBezTo>
                    <a:pt x="1701" y="6519"/>
                    <a:pt x="2068" y="5718"/>
                    <a:pt x="2435" y="4951"/>
                  </a:cubicBezTo>
                  <a:cubicBezTo>
                    <a:pt x="2802" y="4150"/>
                    <a:pt x="3169" y="3350"/>
                    <a:pt x="3536" y="2549"/>
                  </a:cubicBezTo>
                  <a:cubicBezTo>
                    <a:pt x="3869" y="1749"/>
                    <a:pt x="4303" y="915"/>
                    <a:pt x="4637" y="48"/>
                  </a:cubicBezTo>
                  <a:cubicBezTo>
                    <a:pt x="4637" y="24"/>
                    <a:pt x="4620" y="0"/>
                    <a:pt x="4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1140750" y="2134941"/>
              <a:ext cx="132006" cy="64268"/>
            </a:xfrm>
            <a:custGeom>
              <a:rect b="b" l="l" r="r" t="t"/>
              <a:pathLst>
                <a:path extrusionOk="0" h="2612" w="5365">
                  <a:moveTo>
                    <a:pt x="42" y="0"/>
                  </a:moveTo>
                  <a:cubicBezTo>
                    <a:pt x="17" y="0"/>
                    <a:pt x="1" y="43"/>
                    <a:pt x="28" y="43"/>
                  </a:cubicBezTo>
                  <a:cubicBezTo>
                    <a:pt x="1295" y="1010"/>
                    <a:pt x="4898" y="2511"/>
                    <a:pt x="5331" y="2611"/>
                  </a:cubicBezTo>
                  <a:cubicBezTo>
                    <a:pt x="5365" y="2611"/>
                    <a:pt x="5365" y="2578"/>
                    <a:pt x="5331" y="2545"/>
                  </a:cubicBezTo>
                  <a:cubicBezTo>
                    <a:pt x="4965" y="2311"/>
                    <a:pt x="1429" y="376"/>
                    <a:pt x="61" y="10"/>
                  </a:cubicBezTo>
                  <a:cubicBezTo>
                    <a:pt x="54" y="3"/>
                    <a:pt x="48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208706" y="1522651"/>
              <a:ext cx="149402" cy="219747"/>
            </a:xfrm>
            <a:custGeom>
              <a:rect b="b" l="l" r="r" t="t"/>
              <a:pathLst>
                <a:path extrusionOk="0" h="8931" w="6072">
                  <a:moveTo>
                    <a:pt x="822" y="1"/>
                  </a:moveTo>
                  <a:cubicBezTo>
                    <a:pt x="789" y="1"/>
                    <a:pt x="768" y="14"/>
                    <a:pt x="768" y="44"/>
                  </a:cubicBezTo>
                  <a:cubicBezTo>
                    <a:pt x="701" y="912"/>
                    <a:pt x="568" y="1846"/>
                    <a:pt x="468" y="2680"/>
                  </a:cubicBezTo>
                  <a:cubicBezTo>
                    <a:pt x="234" y="4014"/>
                    <a:pt x="1" y="5148"/>
                    <a:pt x="34" y="5282"/>
                  </a:cubicBezTo>
                  <a:cubicBezTo>
                    <a:pt x="769" y="6815"/>
                    <a:pt x="2912" y="8930"/>
                    <a:pt x="4205" y="8930"/>
                  </a:cubicBezTo>
                  <a:cubicBezTo>
                    <a:pt x="4262" y="8930"/>
                    <a:pt x="4317" y="8926"/>
                    <a:pt x="4371" y="8917"/>
                  </a:cubicBezTo>
                  <a:cubicBezTo>
                    <a:pt x="5605" y="8684"/>
                    <a:pt x="5405" y="6049"/>
                    <a:pt x="5338" y="5382"/>
                  </a:cubicBezTo>
                  <a:lnTo>
                    <a:pt x="5338" y="5315"/>
                  </a:lnTo>
                  <a:cubicBezTo>
                    <a:pt x="5305" y="5181"/>
                    <a:pt x="5305" y="5081"/>
                    <a:pt x="5338" y="4948"/>
                  </a:cubicBezTo>
                  <a:cubicBezTo>
                    <a:pt x="5438" y="3847"/>
                    <a:pt x="5705" y="2746"/>
                    <a:pt x="6072" y="1712"/>
                  </a:cubicBezTo>
                  <a:lnTo>
                    <a:pt x="2469" y="578"/>
                  </a:lnTo>
                  <a:lnTo>
                    <a:pt x="1369" y="245"/>
                  </a:lnTo>
                  <a:cubicBezTo>
                    <a:pt x="1369" y="245"/>
                    <a:pt x="970" y="1"/>
                    <a:pt x="82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1234171" y="1532763"/>
              <a:ext cx="123935" cy="122311"/>
            </a:xfrm>
            <a:custGeom>
              <a:rect b="b" l="l" r="r" t="t"/>
              <a:pathLst>
                <a:path extrusionOk="0" h="4971" w="5037">
                  <a:moveTo>
                    <a:pt x="0" y="0"/>
                  </a:moveTo>
                  <a:cubicBezTo>
                    <a:pt x="0" y="0"/>
                    <a:pt x="133" y="4637"/>
                    <a:pt x="3769" y="4971"/>
                  </a:cubicBezTo>
                  <a:lnTo>
                    <a:pt x="4303" y="4971"/>
                  </a:lnTo>
                  <a:lnTo>
                    <a:pt x="4303" y="4904"/>
                  </a:lnTo>
                  <a:cubicBezTo>
                    <a:pt x="4303" y="4770"/>
                    <a:pt x="4303" y="4670"/>
                    <a:pt x="4303" y="4537"/>
                  </a:cubicBezTo>
                  <a:cubicBezTo>
                    <a:pt x="4403" y="3436"/>
                    <a:pt x="4670" y="2335"/>
                    <a:pt x="5037" y="1301"/>
                  </a:cubicBezTo>
                  <a:lnTo>
                    <a:pt x="1434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1367942" y="1325106"/>
              <a:ext cx="64859" cy="137960"/>
            </a:xfrm>
            <a:custGeom>
              <a:rect b="b" l="l" r="r" t="t"/>
              <a:pathLst>
                <a:path extrusionOk="0" h="5607" w="2636">
                  <a:moveTo>
                    <a:pt x="0" y="1"/>
                  </a:moveTo>
                  <a:cubicBezTo>
                    <a:pt x="0" y="1"/>
                    <a:pt x="2131" y="5606"/>
                    <a:pt x="2298" y="5606"/>
                  </a:cubicBezTo>
                  <a:cubicBezTo>
                    <a:pt x="2299" y="5606"/>
                    <a:pt x="2301" y="5606"/>
                    <a:pt x="2302" y="5605"/>
                  </a:cubicBezTo>
                  <a:cubicBezTo>
                    <a:pt x="2435" y="5505"/>
                    <a:pt x="2635" y="3737"/>
                    <a:pt x="2168" y="2136"/>
                  </a:cubicBezTo>
                  <a:cubicBezTo>
                    <a:pt x="1668" y="50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1187374" y="1304857"/>
              <a:ext cx="269228" cy="320529"/>
            </a:xfrm>
            <a:custGeom>
              <a:rect b="b" l="l" r="r" t="t"/>
              <a:pathLst>
                <a:path extrusionOk="0" h="13027" w="10942">
                  <a:moveTo>
                    <a:pt x="5095" y="0"/>
                  </a:moveTo>
                  <a:cubicBezTo>
                    <a:pt x="2986" y="0"/>
                    <a:pt x="745" y="1469"/>
                    <a:pt x="368" y="3659"/>
                  </a:cubicBezTo>
                  <a:cubicBezTo>
                    <a:pt x="1" y="5627"/>
                    <a:pt x="1669" y="10998"/>
                    <a:pt x="3136" y="12065"/>
                  </a:cubicBezTo>
                  <a:cubicBezTo>
                    <a:pt x="4026" y="12695"/>
                    <a:pt x="5094" y="13027"/>
                    <a:pt x="6131" y="13027"/>
                  </a:cubicBezTo>
                  <a:cubicBezTo>
                    <a:pt x="7622" y="13027"/>
                    <a:pt x="9046" y="12340"/>
                    <a:pt x="9774" y="10865"/>
                  </a:cubicBezTo>
                  <a:cubicBezTo>
                    <a:pt x="10942" y="8396"/>
                    <a:pt x="8674" y="1424"/>
                    <a:pt x="7039" y="490"/>
                  </a:cubicBezTo>
                  <a:cubicBezTo>
                    <a:pt x="6450" y="155"/>
                    <a:pt x="5779" y="0"/>
                    <a:pt x="509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261235" y="1600891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1332635" y="1467095"/>
              <a:ext cx="9055" cy="26303"/>
            </a:xfrm>
            <a:custGeom>
              <a:rect b="b" l="l" r="r" t="t"/>
              <a:pathLst>
                <a:path extrusionOk="0" h="1069" w="368">
                  <a:moveTo>
                    <a:pt x="101" y="1"/>
                  </a:moveTo>
                  <a:lnTo>
                    <a:pt x="101" y="1"/>
                  </a:lnTo>
                  <a:cubicBezTo>
                    <a:pt x="101" y="1"/>
                    <a:pt x="68" y="34"/>
                    <a:pt x="101" y="34"/>
                  </a:cubicBezTo>
                  <a:cubicBezTo>
                    <a:pt x="234" y="401"/>
                    <a:pt x="301" y="835"/>
                    <a:pt x="1" y="1068"/>
                  </a:cubicBezTo>
                  <a:cubicBezTo>
                    <a:pt x="368" y="901"/>
                    <a:pt x="268" y="334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1310467" y="1460280"/>
              <a:ext cx="32995" cy="29280"/>
            </a:xfrm>
            <a:custGeom>
              <a:rect b="b" l="l" r="r" t="t"/>
              <a:pathLst>
                <a:path extrusionOk="0" h="1190" w="1341">
                  <a:moveTo>
                    <a:pt x="645" y="1"/>
                  </a:moveTo>
                  <a:cubicBezTo>
                    <a:pt x="620" y="1"/>
                    <a:pt x="595" y="4"/>
                    <a:pt x="568" y="11"/>
                  </a:cubicBezTo>
                  <a:cubicBezTo>
                    <a:pt x="0" y="137"/>
                    <a:pt x="238" y="1189"/>
                    <a:pt x="746" y="1189"/>
                  </a:cubicBezTo>
                  <a:cubicBezTo>
                    <a:pt x="775" y="1189"/>
                    <a:pt x="805" y="1186"/>
                    <a:pt x="835" y="1178"/>
                  </a:cubicBezTo>
                  <a:cubicBezTo>
                    <a:pt x="1341" y="1084"/>
                    <a:pt x="1098" y="1"/>
                    <a:pt x="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1390085" y="1451496"/>
              <a:ext cx="15624" cy="21406"/>
            </a:xfrm>
            <a:custGeom>
              <a:rect b="b" l="l" r="r" t="t"/>
              <a:pathLst>
                <a:path extrusionOk="0" h="870" w="635">
                  <a:moveTo>
                    <a:pt x="1" y="1"/>
                  </a:moveTo>
                  <a:lnTo>
                    <a:pt x="1" y="1"/>
                  </a:lnTo>
                  <a:cubicBezTo>
                    <a:pt x="33" y="357"/>
                    <a:pt x="223" y="870"/>
                    <a:pt x="599" y="870"/>
                  </a:cubicBezTo>
                  <a:cubicBezTo>
                    <a:pt x="611" y="870"/>
                    <a:pt x="623" y="869"/>
                    <a:pt x="635" y="868"/>
                  </a:cubicBezTo>
                  <a:lnTo>
                    <a:pt x="635" y="835"/>
                  </a:lnTo>
                  <a:cubicBezTo>
                    <a:pt x="268" y="802"/>
                    <a:pt x="134" y="401"/>
                    <a:pt x="34" y="34"/>
                  </a:cubicBezTo>
                  <a:cubicBezTo>
                    <a:pt x="34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5140" y="1439465"/>
              <a:ext cx="32675" cy="29723"/>
            </a:xfrm>
            <a:custGeom>
              <a:rect b="b" l="l" r="r" t="t"/>
              <a:pathLst>
                <a:path extrusionOk="0" h="1208" w="1328">
                  <a:moveTo>
                    <a:pt x="565" y="0"/>
                  </a:moveTo>
                  <a:cubicBezTo>
                    <a:pt x="523" y="0"/>
                    <a:pt x="480" y="7"/>
                    <a:pt x="435" y="23"/>
                  </a:cubicBezTo>
                  <a:cubicBezTo>
                    <a:pt x="0" y="210"/>
                    <a:pt x="289" y="1207"/>
                    <a:pt x="736" y="1207"/>
                  </a:cubicBezTo>
                  <a:cubicBezTo>
                    <a:pt x="768" y="1207"/>
                    <a:pt x="802" y="1202"/>
                    <a:pt x="836" y="1190"/>
                  </a:cubicBezTo>
                  <a:cubicBezTo>
                    <a:pt x="1328" y="1006"/>
                    <a:pt x="1054" y="0"/>
                    <a:pt x="5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298510" y="1425711"/>
              <a:ext cx="30879" cy="24900"/>
            </a:xfrm>
            <a:custGeom>
              <a:rect b="b" l="l" r="r" t="t"/>
              <a:pathLst>
                <a:path extrusionOk="0" h="1012" w="1255">
                  <a:moveTo>
                    <a:pt x="889" y="0"/>
                  </a:moveTo>
                  <a:cubicBezTo>
                    <a:pt x="736" y="0"/>
                    <a:pt x="587" y="59"/>
                    <a:pt x="454" y="148"/>
                  </a:cubicBezTo>
                  <a:cubicBezTo>
                    <a:pt x="254" y="282"/>
                    <a:pt x="120" y="449"/>
                    <a:pt x="54" y="682"/>
                  </a:cubicBezTo>
                  <a:cubicBezTo>
                    <a:pt x="0" y="868"/>
                    <a:pt x="138" y="1012"/>
                    <a:pt x="314" y="1012"/>
                  </a:cubicBezTo>
                  <a:cubicBezTo>
                    <a:pt x="359" y="1012"/>
                    <a:pt x="406" y="1003"/>
                    <a:pt x="454" y="982"/>
                  </a:cubicBezTo>
                  <a:cubicBezTo>
                    <a:pt x="587" y="916"/>
                    <a:pt x="721" y="815"/>
                    <a:pt x="854" y="715"/>
                  </a:cubicBezTo>
                  <a:cubicBezTo>
                    <a:pt x="988" y="615"/>
                    <a:pt x="1154" y="515"/>
                    <a:pt x="1221" y="348"/>
                  </a:cubicBezTo>
                  <a:cubicBezTo>
                    <a:pt x="1254" y="215"/>
                    <a:pt x="1221" y="115"/>
                    <a:pt x="1121" y="48"/>
                  </a:cubicBezTo>
                  <a:cubicBezTo>
                    <a:pt x="1043" y="15"/>
                    <a:pt x="965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375323" y="1405536"/>
              <a:ext cx="36145" cy="17273"/>
            </a:xfrm>
            <a:custGeom>
              <a:rect b="b" l="l" r="r" t="t"/>
              <a:pathLst>
                <a:path extrusionOk="0" h="702" w="1469">
                  <a:moveTo>
                    <a:pt x="634" y="1"/>
                  </a:moveTo>
                  <a:cubicBezTo>
                    <a:pt x="401" y="1"/>
                    <a:pt x="167" y="101"/>
                    <a:pt x="34" y="301"/>
                  </a:cubicBezTo>
                  <a:cubicBezTo>
                    <a:pt x="0" y="401"/>
                    <a:pt x="34" y="501"/>
                    <a:pt x="101" y="601"/>
                  </a:cubicBezTo>
                  <a:cubicBezTo>
                    <a:pt x="267" y="668"/>
                    <a:pt x="434" y="701"/>
                    <a:pt x="634" y="701"/>
                  </a:cubicBezTo>
                  <a:lnTo>
                    <a:pt x="1135" y="701"/>
                  </a:lnTo>
                  <a:cubicBezTo>
                    <a:pt x="1368" y="668"/>
                    <a:pt x="1468" y="368"/>
                    <a:pt x="1268" y="201"/>
                  </a:cubicBezTo>
                  <a:cubicBezTo>
                    <a:pt x="1101" y="68"/>
                    <a:pt x="868" y="1"/>
                    <a:pt x="6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1347422" y="1548362"/>
              <a:ext cx="18897" cy="8218"/>
            </a:xfrm>
            <a:custGeom>
              <a:rect b="b" l="l" r="r" t="t"/>
              <a:pathLst>
                <a:path extrusionOk="0" h="334" w="768">
                  <a:moveTo>
                    <a:pt x="768" y="0"/>
                  </a:moveTo>
                  <a:lnTo>
                    <a:pt x="768" y="0"/>
                  </a:lnTo>
                  <a:cubicBezTo>
                    <a:pt x="667" y="100"/>
                    <a:pt x="534" y="167"/>
                    <a:pt x="401" y="200"/>
                  </a:cubicBezTo>
                  <a:cubicBezTo>
                    <a:pt x="382" y="205"/>
                    <a:pt x="365" y="207"/>
                    <a:pt x="348" y="207"/>
                  </a:cubicBezTo>
                  <a:cubicBezTo>
                    <a:pt x="239" y="207"/>
                    <a:pt x="149" y="124"/>
                    <a:pt x="34" y="67"/>
                  </a:cubicBezTo>
                  <a:lnTo>
                    <a:pt x="0" y="67"/>
                  </a:lnTo>
                  <a:cubicBezTo>
                    <a:pt x="67" y="234"/>
                    <a:pt x="200" y="300"/>
                    <a:pt x="367" y="334"/>
                  </a:cubicBezTo>
                  <a:cubicBezTo>
                    <a:pt x="534" y="300"/>
                    <a:pt x="701" y="167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1350128" y="1413385"/>
              <a:ext cx="52605" cy="115422"/>
            </a:xfrm>
            <a:custGeom>
              <a:rect b="b" l="l" r="r" t="t"/>
              <a:pathLst>
                <a:path extrusionOk="0" h="4691" w="2138">
                  <a:moveTo>
                    <a:pt x="640" y="1"/>
                  </a:moveTo>
                  <a:cubicBezTo>
                    <a:pt x="620" y="1"/>
                    <a:pt x="591" y="16"/>
                    <a:pt x="591" y="16"/>
                  </a:cubicBezTo>
                  <a:cubicBezTo>
                    <a:pt x="924" y="1183"/>
                    <a:pt x="1458" y="2317"/>
                    <a:pt x="1825" y="3485"/>
                  </a:cubicBezTo>
                  <a:cubicBezTo>
                    <a:pt x="1688" y="3446"/>
                    <a:pt x="1563" y="3429"/>
                    <a:pt x="1436" y="3429"/>
                  </a:cubicBezTo>
                  <a:cubicBezTo>
                    <a:pt x="1346" y="3429"/>
                    <a:pt x="1255" y="3438"/>
                    <a:pt x="1158" y="3451"/>
                  </a:cubicBezTo>
                  <a:cubicBezTo>
                    <a:pt x="1125" y="3451"/>
                    <a:pt x="1458" y="4252"/>
                    <a:pt x="1491" y="4385"/>
                  </a:cubicBezTo>
                  <a:cubicBezTo>
                    <a:pt x="1290" y="4457"/>
                    <a:pt x="1082" y="4492"/>
                    <a:pt x="875" y="4492"/>
                  </a:cubicBezTo>
                  <a:cubicBezTo>
                    <a:pt x="604" y="4492"/>
                    <a:pt x="337" y="4432"/>
                    <a:pt x="90" y="4319"/>
                  </a:cubicBezTo>
                  <a:cubicBezTo>
                    <a:pt x="71" y="4309"/>
                    <a:pt x="54" y="4305"/>
                    <a:pt x="41" y="4305"/>
                  </a:cubicBezTo>
                  <a:cubicBezTo>
                    <a:pt x="10" y="4305"/>
                    <a:pt x="0" y="4328"/>
                    <a:pt x="24" y="4352"/>
                  </a:cubicBezTo>
                  <a:cubicBezTo>
                    <a:pt x="263" y="4562"/>
                    <a:pt x="584" y="4691"/>
                    <a:pt x="912" y="4691"/>
                  </a:cubicBezTo>
                  <a:cubicBezTo>
                    <a:pt x="950" y="4691"/>
                    <a:pt x="987" y="4689"/>
                    <a:pt x="1024" y="4686"/>
                  </a:cubicBezTo>
                  <a:cubicBezTo>
                    <a:pt x="1158" y="4686"/>
                    <a:pt x="1325" y="4652"/>
                    <a:pt x="1458" y="4586"/>
                  </a:cubicBezTo>
                  <a:lnTo>
                    <a:pt x="1558" y="4552"/>
                  </a:lnTo>
                  <a:cubicBezTo>
                    <a:pt x="1558" y="4552"/>
                    <a:pt x="1592" y="4552"/>
                    <a:pt x="1625" y="4519"/>
                  </a:cubicBezTo>
                  <a:cubicBezTo>
                    <a:pt x="1658" y="4519"/>
                    <a:pt x="1692" y="4452"/>
                    <a:pt x="1692" y="4419"/>
                  </a:cubicBezTo>
                  <a:cubicBezTo>
                    <a:pt x="1692" y="4419"/>
                    <a:pt x="1692" y="4385"/>
                    <a:pt x="1692" y="4385"/>
                  </a:cubicBezTo>
                  <a:lnTo>
                    <a:pt x="1692" y="4352"/>
                  </a:lnTo>
                  <a:cubicBezTo>
                    <a:pt x="1625" y="4085"/>
                    <a:pt x="1458" y="3652"/>
                    <a:pt x="1458" y="3652"/>
                  </a:cubicBezTo>
                  <a:lnTo>
                    <a:pt x="1458" y="3652"/>
                  </a:lnTo>
                  <a:cubicBezTo>
                    <a:pt x="1541" y="3672"/>
                    <a:pt x="1793" y="3719"/>
                    <a:pt x="1962" y="3719"/>
                  </a:cubicBezTo>
                  <a:cubicBezTo>
                    <a:pt x="2065" y="3719"/>
                    <a:pt x="2138" y="3702"/>
                    <a:pt x="2125" y="3652"/>
                  </a:cubicBezTo>
                  <a:cubicBezTo>
                    <a:pt x="1758" y="2384"/>
                    <a:pt x="1258" y="1183"/>
                    <a:pt x="658" y="16"/>
                  </a:cubicBezTo>
                  <a:cubicBezTo>
                    <a:pt x="658" y="4"/>
                    <a:pt x="650" y="1"/>
                    <a:pt x="6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1349070" y="1520461"/>
              <a:ext cx="32011" cy="22169"/>
            </a:xfrm>
            <a:custGeom>
              <a:rect b="b" l="l" r="r" t="t"/>
              <a:pathLst>
                <a:path extrusionOk="0" h="901" w="1301">
                  <a:moveTo>
                    <a:pt x="67" y="0"/>
                  </a:moveTo>
                  <a:cubicBezTo>
                    <a:pt x="33" y="100"/>
                    <a:pt x="0" y="234"/>
                    <a:pt x="33" y="367"/>
                  </a:cubicBezTo>
                  <a:cubicBezTo>
                    <a:pt x="33" y="634"/>
                    <a:pt x="100" y="901"/>
                    <a:pt x="400" y="901"/>
                  </a:cubicBezTo>
                  <a:cubicBezTo>
                    <a:pt x="567" y="901"/>
                    <a:pt x="701" y="834"/>
                    <a:pt x="834" y="767"/>
                  </a:cubicBezTo>
                  <a:cubicBezTo>
                    <a:pt x="1034" y="600"/>
                    <a:pt x="1201" y="367"/>
                    <a:pt x="1301" y="133"/>
                  </a:cubicBezTo>
                  <a:lnTo>
                    <a:pt x="1301" y="133"/>
                  </a:lnTo>
                  <a:cubicBezTo>
                    <a:pt x="1162" y="166"/>
                    <a:pt x="1023" y="180"/>
                    <a:pt x="886" y="180"/>
                  </a:cubicBezTo>
                  <a:cubicBezTo>
                    <a:pt x="596" y="180"/>
                    <a:pt x="316" y="11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349882" y="1529072"/>
              <a:ext cx="19709" cy="13557"/>
            </a:xfrm>
            <a:custGeom>
              <a:rect b="b" l="l" r="r" t="t"/>
              <a:pathLst>
                <a:path extrusionOk="0" h="551" w="801">
                  <a:moveTo>
                    <a:pt x="152" y="0"/>
                  </a:moveTo>
                  <a:cubicBezTo>
                    <a:pt x="101" y="0"/>
                    <a:pt x="50" y="6"/>
                    <a:pt x="0" y="17"/>
                  </a:cubicBezTo>
                  <a:cubicBezTo>
                    <a:pt x="0" y="284"/>
                    <a:pt x="67" y="551"/>
                    <a:pt x="367" y="551"/>
                  </a:cubicBezTo>
                  <a:cubicBezTo>
                    <a:pt x="534" y="551"/>
                    <a:pt x="668" y="484"/>
                    <a:pt x="801" y="417"/>
                  </a:cubicBezTo>
                  <a:cubicBezTo>
                    <a:pt x="662" y="139"/>
                    <a:pt x="407" y="0"/>
                    <a:pt x="152" y="0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1168503" y="1261284"/>
              <a:ext cx="219993" cy="247723"/>
            </a:xfrm>
            <a:custGeom>
              <a:rect b="b" l="l" r="r" t="t"/>
              <a:pathLst>
                <a:path extrusionOk="0" h="10068" w="8941">
                  <a:moveTo>
                    <a:pt x="5572" y="0"/>
                  </a:moveTo>
                  <a:cubicBezTo>
                    <a:pt x="5235" y="0"/>
                    <a:pt x="4905" y="39"/>
                    <a:pt x="4604" y="127"/>
                  </a:cubicBezTo>
                  <a:cubicBezTo>
                    <a:pt x="3003" y="594"/>
                    <a:pt x="1535" y="3329"/>
                    <a:pt x="1535" y="3329"/>
                  </a:cubicBezTo>
                  <a:cubicBezTo>
                    <a:pt x="1702" y="2962"/>
                    <a:pt x="1835" y="2562"/>
                    <a:pt x="1935" y="2161"/>
                  </a:cubicBezTo>
                  <a:lnTo>
                    <a:pt x="1935" y="2161"/>
                  </a:lnTo>
                  <a:cubicBezTo>
                    <a:pt x="1401" y="2462"/>
                    <a:pt x="1068" y="3029"/>
                    <a:pt x="1068" y="3629"/>
                  </a:cubicBezTo>
                  <a:cubicBezTo>
                    <a:pt x="1068" y="3629"/>
                    <a:pt x="934" y="2662"/>
                    <a:pt x="868" y="2662"/>
                  </a:cubicBezTo>
                  <a:cubicBezTo>
                    <a:pt x="768" y="2695"/>
                    <a:pt x="267" y="3729"/>
                    <a:pt x="634" y="4263"/>
                  </a:cubicBezTo>
                  <a:cubicBezTo>
                    <a:pt x="634" y="4263"/>
                    <a:pt x="0" y="5364"/>
                    <a:pt x="234" y="6264"/>
                  </a:cubicBezTo>
                  <a:cubicBezTo>
                    <a:pt x="433" y="7160"/>
                    <a:pt x="1720" y="10067"/>
                    <a:pt x="2489" y="10067"/>
                  </a:cubicBezTo>
                  <a:cubicBezTo>
                    <a:pt x="2494" y="10067"/>
                    <a:pt x="2498" y="10067"/>
                    <a:pt x="2502" y="10067"/>
                  </a:cubicBezTo>
                  <a:cubicBezTo>
                    <a:pt x="3136" y="10067"/>
                    <a:pt x="3203" y="8066"/>
                    <a:pt x="3169" y="7332"/>
                  </a:cubicBezTo>
                  <a:cubicBezTo>
                    <a:pt x="3136" y="6665"/>
                    <a:pt x="2669" y="4730"/>
                    <a:pt x="2669" y="4596"/>
                  </a:cubicBezTo>
                  <a:cubicBezTo>
                    <a:pt x="2666" y="4582"/>
                    <a:pt x="2687" y="4576"/>
                    <a:pt x="2727" y="4576"/>
                  </a:cubicBezTo>
                  <a:cubicBezTo>
                    <a:pt x="2997" y="4576"/>
                    <a:pt x="4159" y="4851"/>
                    <a:pt x="5291" y="4851"/>
                  </a:cubicBezTo>
                  <a:cubicBezTo>
                    <a:pt x="5974" y="4851"/>
                    <a:pt x="6646" y="4751"/>
                    <a:pt x="7106" y="4430"/>
                  </a:cubicBezTo>
                  <a:cubicBezTo>
                    <a:pt x="8440" y="3496"/>
                    <a:pt x="8940" y="1861"/>
                    <a:pt x="8773" y="1227"/>
                  </a:cubicBezTo>
                  <a:cubicBezTo>
                    <a:pt x="8638" y="713"/>
                    <a:pt x="7030" y="0"/>
                    <a:pt x="5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1214685" y="1353844"/>
              <a:ext cx="151641" cy="40229"/>
            </a:xfrm>
            <a:custGeom>
              <a:rect b="b" l="l" r="r" t="t"/>
              <a:pathLst>
                <a:path extrusionOk="0" h="1635" w="6163">
                  <a:moveTo>
                    <a:pt x="6163" y="0"/>
                  </a:moveTo>
                  <a:cubicBezTo>
                    <a:pt x="5796" y="401"/>
                    <a:pt x="5395" y="734"/>
                    <a:pt x="4928" y="1001"/>
                  </a:cubicBezTo>
                  <a:cubicBezTo>
                    <a:pt x="4504" y="1187"/>
                    <a:pt x="4058" y="1288"/>
                    <a:pt x="3607" y="1288"/>
                  </a:cubicBezTo>
                  <a:cubicBezTo>
                    <a:pt x="3492" y="1288"/>
                    <a:pt x="3376" y="1282"/>
                    <a:pt x="3260" y="1268"/>
                  </a:cubicBezTo>
                  <a:cubicBezTo>
                    <a:pt x="2693" y="1268"/>
                    <a:pt x="2126" y="1135"/>
                    <a:pt x="1593" y="934"/>
                  </a:cubicBezTo>
                  <a:cubicBezTo>
                    <a:pt x="1126" y="768"/>
                    <a:pt x="659" y="501"/>
                    <a:pt x="192" y="367"/>
                  </a:cubicBezTo>
                  <a:cubicBezTo>
                    <a:pt x="180" y="364"/>
                    <a:pt x="168" y="363"/>
                    <a:pt x="158" y="363"/>
                  </a:cubicBezTo>
                  <a:cubicBezTo>
                    <a:pt x="48" y="363"/>
                    <a:pt x="0" y="510"/>
                    <a:pt x="92" y="601"/>
                  </a:cubicBezTo>
                  <a:cubicBezTo>
                    <a:pt x="1059" y="1268"/>
                    <a:pt x="2226" y="1635"/>
                    <a:pt x="3427" y="1635"/>
                  </a:cubicBezTo>
                  <a:cubicBezTo>
                    <a:pt x="4561" y="1602"/>
                    <a:pt x="5595" y="1001"/>
                    <a:pt x="6163" y="34"/>
                  </a:cubicBezTo>
                  <a:cubicBezTo>
                    <a:pt x="6163" y="34"/>
                    <a:pt x="6163" y="0"/>
                    <a:pt x="61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1165231" y="1472631"/>
              <a:ext cx="85379" cy="83091"/>
            </a:xfrm>
            <a:custGeom>
              <a:rect b="b" l="l" r="r" t="t"/>
              <a:pathLst>
                <a:path extrusionOk="0" h="3377" w="3470">
                  <a:moveTo>
                    <a:pt x="1089" y="0"/>
                  </a:moveTo>
                  <a:cubicBezTo>
                    <a:pt x="959" y="0"/>
                    <a:pt x="839" y="33"/>
                    <a:pt x="734" y="109"/>
                  </a:cubicBezTo>
                  <a:cubicBezTo>
                    <a:pt x="0" y="676"/>
                    <a:pt x="1268" y="3112"/>
                    <a:pt x="2268" y="3345"/>
                  </a:cubicBezTo>
                  <a:cubicBezTo>
                    <a:pt x="2354" y="3366"/>
                    <a:pt x="2439" y="3377"/>
                    <a:pt x="2522" y="3377"/>
                  </a:cubicBezTo>
                  <a:cubicBezTo>
                    <a:pt x="2962" y="3377"/>
                    <a:pt x="3357" y="3093"/>
                    <a:pt x="3469" y="2645"/>
                  </a:cubicBezTo>
                  <a:lnTo>
                    <a:pt x="2969" y="1177"/>
                  </a:lnTo>
                  <a:cubicBezTo>
                    <a:pt x="2969" y="1177"/>
                    <a:pt x="1866" y="0"/>
                    <a:pt x="108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1193132" y="1492535"/>
              <a:ext cx="44904" cy="49161"/>
            </a:xfrm>
            <a:custGeom>
              <a:rect b="b" l="l" r="r" t="t"/>
              <a:pathLst>
                <a:path extrusionOk="0" h="1998" w="1825">
                  <a:moveTo>
                    <a:pt x="41" y="0"/>
                  </a:moveTo>
                  <a:cubicBezTo>
                    <a:pt x="28" y="0"/>
                    <a:pt x="14" y="0"/>
                    <a:pt x="0" y="1"/>
                  </a:cubicBezTo>
                  <a:lnTo>
                    <a:pt x="0" y="34"/>
                  </a:lnTo>
                  <a:cubicBezTo>
                    <a:pt x="634" y="268"/>
                    <a:pt x="1168" y="735"/>
                    <a:pt x="1435" y="1402"/>
                  </a:cubicBezTo>
                  <a:cubicBezTo>
                    <a:pt x="1328" y="1260"/>
                    <a:pt x="1175" y="1184"/>
                    <a:pt x="1019" y="1184"/>
                  </a:cubicBezTo>
                  <a:cubicBezTo>
                    <a:pt x="882" y="1184"/>
                    <a:pt x="743" y="1243"/>
                    <a:pt x="634" y="1369"/>
                  </a:cubicBezTo>
                  <a:lnTo>
                    <a:pt x="634" y="1402"/>
                  </a:lnTo>
                  <a:cubicBezTo>
                    <a:pt x="720" y="1353"/>
                    <a:pt x="810" y="1331"/>
                    <a:pt x="898" y="1331"/>
                  </a:cubicBezTo>
                  <a:cubicBezTo>
                    <a:pt x="1050" y="1331"/>
                    <a:pt x="1196" y="1396"/>
                    <a:pt x="1301" y="1502"/>
                  </a:cubicBezTo>
                  <a:cubicBezTo>
                    <a:pt x="1468" y="1635"/>
                    <a:pt x="1601" y="1802"/>
                    <a:pt x="1701" y="1969"/>
                  </a:cubicBezTo>
                  <a:cubicBezTo>
                    <a:pt x="1712" y="1990"/>
                    <a:pt x="1728" y="1997"/>
                    <a:pt x="1746" y="1997"/>
                  </a:cubicBezTo>
                  <a:cubicBezTo>
                    <a:pt x="1784" y="1997"/>
                    <a:pt x="1824" y="1959"/>
                    <a:pt x="1801" y="1936"/>
                  </a:cubicBezTo>
                  <a:cubicBezTo>
                    <a:pt x="1736" y="1049"/>
                    <a:pt x="926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1184102" y="1630415"/>
              <a:ext cx="173195" cy="182495"/>
            </a:xfrm>
            <a:custGeom>
              <a:rect b="b" l="l" r="r" t="t"/>
              <a:pathLst>
                <a:path extrusionOk="0" h="7417" w="7039">
                  <a:moveTo>
                    <a:pt x="1134" y="1"/>
                  </a:moveTo>
                  <a:lnTo>
                    <a:pt x="0" y="1268"/>
                  </a:lnTo>
                  <a:cubicBezTo>
                    <a:pt x="0" y="1268"/>
                    <a:pt x="3632" y="7416"/>
                    <a:pt x="3828" y="7416"/>
                  </a:cubicBezTo>
                  <a:cubicBezTo>
                    <a:pt x="3833" y="7416"/>
                    <a:pt x="3836" y="7413"/>
                    <a:pt x="3836" y="7406"/>
                  </a:cubicBezTo>
                  <a:lnTo>
                    <a:pt x="5171" y="4704"/>
                  </a:lnTo>
                  <a:lnTo>
                    <a:pt x="7039" y="6639"/>
                  </a:lnTo>
                  <a:lnTo>
                    <a:pt x="6939" y="1836"/>
                  </a:lnTo>
                  <a:lnTo>
                    <a:pt x="6371" y="902"/>
                  </a:lnTo>
                  <a:lnTo>
                    <a:pt x="5071" y="4070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1188211" y="1669486"/>
              <a:ext cx="173195" cy="150558"/>
            </a:xfrm>
            <a:custGeom>
              <a:rect b="b" l="l" r="r" t="t"/>
              <a:pathLst>
                <a:path extrusionOk="0" h="6119" w="7039">
                  <a:moveTo>
                    <a:pt x="38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534" y="1115"/>
                    <a:pt x="3603" y="6118"/>
                    <a:pt x="3636" y="6118"/>
                  </a:cubicBezTo>
                  <a:cubicBezTo>
                    <a:pt x="4136" y="5151"/>
                    <a:pt x="4603" y="4184"/>
                    <a:pt x="5037" y="3216"/>
                  </a:cubicBezTo>
                  <a:cubicBezTo>
                    <a:pt x="5294" y="3538"/>
                    <a:pt x="6857" y="5258"/>
                    <a:pt x="6996" y="5258"/>
                  </a:cubicBezTo>
                  <a:cubicBezTo>
                    <a:pt x="7001" y="5258"/>
                    <a:pt x="7004" y="5256"/>
                    <a:pt x="7005" y="5251"/>
                  </a:cubicBezTo>
                  <a:cubicBezTo>
                    <a:pt x="7038" y="4384"/>
                    <a:pt x="7005" y="3517"/>
                    <a:pt x="6972" y="2649"/>
                  </a:cubicBezTo>
                  <a:cubicBezTo>
                    <a:pt x="6905" y="1882"/>
                    <a:pt x="6905" y="1081"/>
                    <a:pt x="6805" y="281"/>
                  </a:cubicBezTo>
                  <a:cubicBezTo>
                    <a:pt x="6805" y="264"/>
                    <a:pt x="6797" y="256"/>
                    <a:pt x="6788" y="256"/>
                  </a:cubicBezTo>
                  <a:cubicBezTo>
                    <a:pt x="6780" y="256"/>
                    <a:pt x="6772" y="264"/>
                    <a:pt x="6772" y="281"/>
                  </a:cubicBezTo>
                  <a:cubicBezTo>
                    <a:pt x="6605" y="1048"/>
                    <a:pt x="6772" y="4050"/>
                    <a:pt x="6772" y="4784"/>
                  </a:cubicBezTo>
                  <a:cubicBezTo>
                    <a:pt x="6705" y="4718"/>
                    <a:pt x="5070" y="3116"/>
                    <a:pt x="5005" y="3116"/>
                  </a:cubicBezTo>
                  <a:cubicBezTo>
                    <a:pt x="5004" y="3116"/>
                    <a:pt x="5004" y="3116"/>
                    <a:pt x="5004" y="3116"/>
                  </a:cubicBezTo>
                  <a:cubicBezTo>
                    <a:pt x="4737" y="3550"/>
                    <a:pt x="3736" y="5551"/>
                    <a:pt x="3669" y="5718"/>
                  </a:cubicBezTo>
                  <a:cubicBezTo>
                    <a:pt x="3069" y="4684"/>
                    <a:pt x="767" y="981"/>
                    <a:pt x="67" y="14"/>
                  </a:cubicBezTo>
                  <a:cubicBezTo>
                    <a:pt x="57" y="4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3"/>
          <p:cNvSpPr txBox="1"/>
          <p:nvPr>
            <p:ph type="ctrTitle"/>
          </p:nvPr>
        </p:nvSpPr>
        <p:spPr>
          <a:xfrm>
            <a:off x="395275" y="246723"/>
            <a:ext cx="19098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06" name="Google Shape;406;p23"/>
          <p:cNvSpPr txBox="1"/>
          <p:nvPr>
            <p:ph idx="4" type="ctrTitle"/>
          </p:nvPr>
        </p:nvSpPr>
        <p:spPr>
          <a:xfrm>
            <a:off x="4353566" y="2390400"/>
            <a:ext cx="19098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Onboarding</a:t>
            </a:r>
            <a:endParaRPr sz="1500"/>
          </a:p>
        </p:txBody>
      </p:sp>
      <p:sp>
        <p:nvSpPr>
          <p:cNvPr id="407" name="Google Shape;407;p23"/>
          <p:cNvSpPr txBox="1"/>
          <p:nvPr>
            <p:ph idx="4" type="ctrTitle"/>
          </p:nvPr>
        </p:nvSpPr>
        <p:spPr>
          <a:xfrm>
            <a:off x="4353575" y="3057475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UX Research Methods</a:t>
            </a:r>
            <a:endParaRPr sz="1500"/>
          </a:p>
        </p:txBody>
      </p:sp>
      <p:sp>
        <p:nvSpPr>
          <p:cNvPr id="408" name="Google Shape;408;p23"/>
          <p:cNvSpPr txBox="1"/>
          <p:nvPr>
            <p:ph idx="4" type="ctrTitle"/>
          </p:nvPr>
        </p:nvSpPr>
        <p:spPr>
          <a:xfrm>
            <a:off x="4353575" y="3690475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Information Architecture</a:t>
            </a:r>
            <a:endParaRPr sz="1500"/>
          </a:p>
        </p:txBody>
      </p:sp>
      <p:sp>
        <p:nvSpPr>
          <p:cNvPr id="409" name="Google Shape;409;p23"/>
          <p:cNvSpPr txBox="1"/>
          <p:nvPr>
            <p:ph idx="4" type="ctrTitle"/>
          </p:nvPr>
        </p:nvSpPr>
        <p:spPr>
          <a:xfrm>
            <a:off x="6662575" y="566000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Functional Requirements</a:t>
            </a:r>
            <a:endParaRPr sz="1500"/>
          </a:p>
        </p:txBody>
      </p:sp>
      <p:sp>
        <p:nvSpPr>
          <p:cNvPr id="410" name="Google Shape;410;p23"/>
          <p:cNvSpPr txBox="1"/>
          <p:nvPr>
            <p:ph idx="4" type="ctrTitle"/>
          </p:nvPr>
        </p:nvSpPr>
        <p:spPr>
          <a:xfrm>
            <a:off x="6662575" y="1221950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Usability Testing</a:t>
            </a:r>
            <a:endParaRPr sz="1500"/>
          </a:p>
        </p:txBody>
      </p:sp>
      <p:sp>
        <p:nvSpPr>
          <p:cNvPr id="411" name="Google Shape;411;p23"/>
          <p:cNvSpPr txBox="1"/>
          <p:nvPr>
            <p:ph idx="4" type="ctrTitle"/>
          </p:nvPr>
        </p:nvSpPr>
        <p:spPr>
          <a:xfrm>
            <a:off x="6662575" y="1732538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Color Scheme</a:t>
            </a:r>
            <a:endParaRPr sz="1500"/>
          </a:p>
        </p:txBody>
      </p:sp>
      <p:sp>
        <p:nvSpPr>
          <p:cNvPr id="412" name="Google Shape;412;p23"/>
          <p:cNvSpPr txBox="1"/>
          <p:nvPr>
            <p:ph idx="4" type="ctrTitle"/>
          </p:nvPr>
        </p:nvSpPr>
        <p:spPr>
          <a:xfrm>
            <a:off x="6712725" y="2299038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Summary</a:t>
            </a:r>
            <a:endParaRPr sz="1500"/>
          </a:p>
        </p:txBody>
      </p:sp>
      <p:sp>
        <p:nvSpPr>
          <p:cNvPr id="413" name="Google Shape;413;p23"/>
          <p:cNvSpPr txBox="1"/>
          <p:nvPr>
            <p:ph idx="4" type="ctrTitle"/>
          </p:nvPr>
        </p:nvSpPr>
        <p:spPr>
          <a:xfrm>
            <a:off x="6712725" y="3057475"/>
            <a:ext cx="20007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Demo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41"/>
          <p:cNvSpPr txBox="1"/>
          <p:nvPr>
            <p:ph type="title"/>
          </p:nvPr>
        </p:nvSpPr>
        <p:spPr>
          <a:xfrm>
            <a:off x="615150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Map</a:t>
            </a:r>
            <a:endParaRPr/>
          </a:p>
        </p:txBody>
      </p:sp>
      <p:sp>
        <p:nvSpPr>
          <p:cNvPr id="1864" name="Google Shape;1864;p41"/>
          <p:cNvSpPr/>
          <p:nvPr/>
        </p:nvSpPr>
        <p:spPr>
          <a:xfrm>
            <a:off x="5200961" y="3165453"/>
            <a:ext cx="40632" cy="69311"/>
          </a:xfrm>
          <a:custGeom>
            <a:rect b="b" l="l" r="r" t="t"/>
            <a:pathLst>
              <a:path extrusionOk="0" h="3398" w="1992">
                <a:moveTo>
                  <a:pt x="56" y="1"/>
                </a:moveTo>
                <a:cubicBezTo>
                  <a:pt x="27" y="1"/>
                  <a:pt x="0" y="24"/>
                  <a:pt x="24" y="48"/>
                </a:cubicBezTo>
                <a:cubicBezTo>
                  <a:pt x="558" y="1215"/>
                  <a:pt x="1191" y="2316"/>
                  <a:pt x="1925" y="3384"/>
                </a:cubicBezTo>
                <a:cubicBezTo>
                  <a:pt x="1935" y="3393"/>
                  <a:pt x="1945" y="3397"/>
                  <a:pt x="1954" y="3397"/>
                </a:cubicBezTo>
                <a:cubicBezTo>
                  <a:pt x="1975" y="3397"/>
                  <a:pt x="1992" y="3374"/>
                  <a:pt x="1992" y="3350"/>
                </a:cubicBezTo>
                <a:cubicBezTo>
                  <a:pt x="1258" y="2283"/>
                  <a:pt x="624" y="1182"/>
                  <a:pt x="91" y="15"/>
                </a:cubicBezTo>
                <a:cubicBezTo>
                  <a:pt x="81" y="5"/>
                  <a:pt x="68" y="1"/>
                  <a:pt x="5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41"/>
          <p:cNvSpPr/>
          <p:nvPr/>
        </p:nvSpPr>
        <p:spPr>
          <a:xfrm>
            <a:off x="5176953" y="3656319"/>
            <a:ext cx="93217" cy="45609"/>
          </a:xfrm>
          <a:custGeom>
            <a:rect b="b" l="l" r="r" t="t"/>
            <a:pathLst>
              <a:path extrusionOk="0" h="2236" w="4570">
                <a:moveTo>
                  <a:pt x="67" y="0"/>
                </a:moveTo>
                <a:cubicBezTo>
                  <a:pt x="33" y="0"/>
                  <a:pt x="0" y="67"/>
                  <a:pt x="33" y="67"/>
                </a:cubicBezTo>
                <a:cubicBezTo>
                  <a:pt x="801" y="400"/>
                  <a:pt x="1568" y="801"/>
                  <a:pt x="2302" y="1168"/>
                </a:cubicBezTo>
                <a:cubicBezTo>
                  <a:pt x="3036" y="1535"/>
                  <a:pt x="3769" y="1868"/>
                  <a:pt x="4503" y="2235"/>
                </a:cubicBezTo>
                <a:cubicBezTo>
                  <a:pt x="4537" y="2235"/>
                  <a:pt x="4570" y="2202"/>
                  <a:pt x="4537" y="2168"/>
                </a:cubicBezTo>
                <a:cubicBezTo>
                  <a:pt x="3803" y="1768"/>
                  <a:pt x="3069" y="1334"/>
                  <a:pt x="2335" y="967"/>
                </a:cubicBezTo>
                <a:cubicBezTo>
                  <a:pt x="1601" y="634"/>
                  <a:pt x="834" y="334"/>
                  <a:pt x="6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6" name="Google Shape;18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4675"/>
            <a:ext cx="8755401" cy="3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2"/>
          <p:cNvSpPr txBox="1"/>
          <p:nvPr>
            <p:ph type="title"/>
          </p:nvPr>
        </p:nvSpPr>
        <p:spPr>
          <a:xfrm>
            <a:off x="4931650" y="2105375"/>
            <a:ext cx="40605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1872" name="Google Shape;1872;p42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3" name="Google Shape;1873;p42"/>
          <p:cNvGrpSpPr/>
          <p:nvPr/>
        </p:nvGrpSpPr>
        <p:grpSpPr>
          <a:xfrm>
            <a:off x="466052" y="1455601"/>
            <a:ext cx="4636246" cy="2696316"/>
            <a:chOff x="770300" y="813850"/>
            <a:chExt cx="4252656" cy="2473230"/>
          </a:xfrm>
        </p:grpSpPr>
        <p:sp>
          <p:nvSpPr>
            <p:cNvPr id="1874" name="Google Shape;1874;p42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42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42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2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2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2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2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2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2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2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2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9" name="Google Shape;1899;p42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43"/>
          <p:cNvSpPr txBox="1"/>
          <p:nvPr>
            <p:ph idx="1" type="body"/>
          </p:nvPr>
        </p:nvSpPr>
        <p:spPr>
          <a:xfrm>
            <a:off x="4872075" y="1231425"/>
            <a:ext cx="4201800" cy="3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SSO functionality to allow user authentication to set tests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General user progress in profile section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Profile integration with Github, LinkedIn, Quora and the like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Discussions for specific problems/coding challenges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Settings for notifications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3"/>
          <p:cNvSpPr txBox="1"/>
          <p:nvPr>
            <p:ph idx="4" type="title"/>
          </p:nvPr>
        </p:nvSpPr>
        <p:spPr>
          <a:xfrm>
            <a:off x="915900" y="539000"/>
            <a:ext cx="27894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Must-haves</a:t>
            </a:r>
            <a:endParaRPr sz="2300"/>
          </a:p>
        </p:txBody>
      </p:sp>
      <p:sp>
        <p:nvSpPr>
          <p:cNvPr id="1906" name="Google Shape;1906;p43"/>
          <p:cNvSpPr txBox="1"/>
          <p:nvPr>
            <p:ph idx="1" type="body"/>
          </p:nvPr>
        </p:nvSpPr>
        <p:spPr>
          <a:xfrm>
            <a:off x="670275" y="1313350"/>
            <a:ext cx="4201800" cy="3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IDE like environment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Hackerrank sign in for general users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Categorical problems with solutions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Secure coding challenges for company recruitments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Pricing information readily available for a company/college user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Customer Support</a:t>
            </a:r>
            <a:endParaRPr/>
          </a:p>
        </p:txBody>
      </p:sp>
      <p:sp>
        <p:nvSpPr>
          <p:cNvPr id="1907" name="Google Shape;1907;p43"/>
          <p:cNvSpPr txBox="1"/>
          <p:nvPr>
            <p:ph idx="4" type="title"/>
          </p:nvPr>
        </p:nvSpPr>
        <p:spPr>
          <a:xfrm>
            <a:off x="5329050" y="539000"/>
            <a:ext cx="27894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</a:t>
            </a:r>
            <a:r>
              <a:rPr lang="en"/>
              <a:t>-haves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44"/>
          <p:cNvSpPr txBox="1"/>
          <p:nvPr>
            <p:ph idx="1" type="body"/>
          </p:nvPr>
        </p:nvSpPr>
        <p:spPr>
          <a:xfrm>
            <a:off x="4872075" y="1313350"/>
            <a:ext cx="4201800" cy="3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Recommendations for reading material after taking practice tests.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Publication of accomplishments on Github, LinkedIn or other similar networking sites.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Career fairs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Coding lessons for young developers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44"/>
          <p:cNvSpPr txBox="1"/>
          <p:nvPr>
            <p:ph idx="4" type="title"/>
          </p:nvPr>
        </p:nvSpPr>
        <p:spPr>
          <a:xfrm>
            <a:off x="915900" y="539000"/>
            <a:ext cx="27894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</a:t>
            </a:r>
            <a:r>
              <a:rPr lang="en"/>
              <a:t>-haves</a:t>
            </a:r>
            <a:endParaRPr sz="2300"/>
          </a:p>
        </p:txBody>
      </p:sp>
      <p:sp>
        <p:nvSpPr>
          <p:cNvPr id="1914" name="Google Shape;1914;p44"/>
          <p:cNvSpPr txBox="1"/>
          <p:nvPr>
            <p:ph idx="1" type="body"/>
          </p:nvPr>
        </p:nvSpPr>
        <p:spPr>
          <a:xfrm>
            <a:off x="670275" y="1313350"/>
            <a:ext cx="4201800" cy="34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Tutorial support for general users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Certification support for users based on experience and profile (developer, analyst)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Hackathon events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Hind Guntur"/>
              <a:buChar char="●"/>
            </a:pPr>
            <a:r>
              <a:rPr lang="en"/>
              <a:t>Company recruitment drives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Leaderboard for coding challenges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44"/>
          <p:cNvSpPr txBox="1"/>
          <p:nvPr>
            <p:ph idx="4" type="title"/>
          </p:nvPr>
        </p:nvSpPr>
        <p:spPr>
          <a:xfrm>
            <a:off x="5329050" y="539000"/>
            <a:ext cx="27894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</a:t>
            </a:r>
            <a:r>
              <a:rPr lang="en"/>
              <a:t>-haves</a:t>
            </a:r>
            <a:endParaRPr sz="2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45"/>
          <p:cNvSpPr txBox="1"/>
          <p:nvPr>
            <p:ph type="title"/>
          </p:nvPr>
        </p:nvSpPr>
        <p:spPr>
          <a:xfrm>
            <a:off x="4931650" y="2105375"/>
            <a:ext cx="40605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1921" name="Google Shape;1921;p45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2" name="Google Shape;1922;p45"/>
          <p:cNvGrpSpPr/>
          <p:nvPr/>
        </p:nvGrpSpPr>
        <p:grpSpPr>
          <a:xfrm>
            <a:off x="466052" y="1455601"/>
            <a:ext cx="4636246" cy="2696316"/>
            <a:chOff x="770300" y="813850"/>
            <a:chExt cx="4252656" cy="2473230"/>
          </a:xfrm>
        </p:grpSpPr>
        <p:sp>
          <p:nvSpPr>
            <p:cNvPr id="1923" name="Google Shape;1923;p45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8" name="Google Shape;1948;p45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6"/>
          <p:cNvSpPr txBox="1"/>
          <p:nvPr>
            <p:ph idx="4" type="title"/>
          </p:nvPr>
        </p:nvSpPr>
        <p:spPr>
          <a:xfrm>
            <a:off x="915900" y="539000"/>
            <a:ext cx="38799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 sz="2300"/>
          </a:p>
        </p:txBody>
      </p:sp>
      <p:sp>
        <p:nvSpPr>
          <p:cNvPr id="1954" name="Google Shape;1954;p46"/>
          <p:cNvSpPr txBox="1"/>
          <p:nvPr>
            <p:ph idx="1" type="body"/>
          </p:nvPr>
        </p:nvSpPr>
        <p:spPr>
          <a:xfrm>
            <a:off x="691800" y="1278200"/>
            <a:ext cx="7760400" cy="29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usability test is how UX researchers evaluate how easy or difficult a task is to complete.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Usability tests can be split into two categories: Qualitative and Quantitative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Qualitative tests: see how test participants engage with specific UI elements to determine which components are problematic.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Quantitative tests: assessment of the UI design, either based on participants’ performance of tasks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7"/>
          <p:cNvSpPr txBox="1"/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 Scheme</a:t>
            </a:r>
            <a:endParaRPr/>
          </a:p>
        </p:txBody>
      </p:sp>
      <p:sp>
        <p:nvSpPr>
          <p:cNvPr id="1960" name="Google Shape;1960;p47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1" name="Google Shape;1961;p47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1962" name="Google Shape;1962;p47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7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7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7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7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7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7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7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7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7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7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7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7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7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7" name="Google Shape;1987;p47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48"/>
          <p:cNvSpPr txBox="1"/>
          <p:nvPr>
            <p:ph idx="15"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 sz="2300"/>
          </a:p>
        </p:txBody>
      </p:sp>
      <p:sp>
        <p:nvSpPr>
          <p:cNvPr id="1993" name="Google Shape;1993;p48"/>
          <p:cNvSpPr txBox="1"/>
          <p:nvPr>
            <p:ph type="ctrTitle"/>
          </p:nvPr>
        </p:nvSpPr>
        <p:spPr>
          <a:xfrm>
            <a:off x="1899476" y="19736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#f2f2f2</a:t>
            </a:r>
            <a:endParaRPr/>
          </a:p>
        </p:txBody>
      </p:sp>
      <p:sp>
        <p:nvSpPr>
          <p:cNvPr id="1994" name="Google Shape;1994;p48"/>
          <p:cNvSpPr txBox="1"/>
          <p:nvPr>
            <p:ph idx="2" type="ctrTitle"/>
          </p:nvPr>
        </p:nvSpPr>
        <p:spPr>
          <a:xfrm>
            <a:off x="1899476" y="36259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 or #000000</a:t>
            </a:r>
            <a:endParaRPr/>
          </a:p>
        </p:txBody>
      </p:sp>
      <p:sp>
        <p:nvSpPr>
          <p:cNvPr id="1995" name="Google Shape;1995;p48"/>
          <p:cNvSpPr txBox="1"/>
          <p:nvPr>
            <p:ph idx="3" type="ctrTitle"/>
          </p:nvPr>
        </p:nvSpPr>
        <p:spPr>
          <a:xfrm>
            <a:off x="4700824" y="197612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#39603 (forest)</a:t>
            </a:r>
            <a:endParaRPr/>
          </a:p>
        </p:txBody>
      </p:sp>
      <p:sp>
        <p:nvSpPr>
          <p:cNvPr id="1996" name="Google Shape;1996;p48"/>
          <p:cNvSpPr txBox="1"/>
          <p:nvPr>
            <p:ph idx="4" type="ctrTitle"/>
          </p:nvPr>
        </p:nvSpPr>
        <p:spPr>
          <a:xfrm>
            <a:off x="4700824" y="362842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#D9001B</a:t>
            </a:r>
            <a:endParaRPr/>
          </a:p>
        </p:txBody>
      </p:sp>
      <p:sp>
        <p:nvSpPr>
          <p:cNvPr id="1997" name="Google Shape;1997;p48"/>
          <p:cNvSpPr txBox="1"/>
          <p:nvPr>
            <p:ph idx="1" type="subTitle"/>
          </p:nvPr>
        </p:nvSpPr>
        <p:spPr>
          <a:xfrm>
            <a:off x="1899476" y="2387325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Header-background, secondary buton background</a:t>
            </a:r>
            <a:endParaRPr/>
          </a:p>
        </p:txBody>
      </p:sp>
      <p:sp>
        <p:nvSpPr>
          <p:cNvPr id="1998" name="Google Shape;1998;p48"/>
          <p:cNvSpPr txBox="1"/>
          <p:nvPr>
            <p:ph idx="5" type="subTitle"/>
          </p:nvPr>
        </p:nvSpPr>
        <p:spPr>
          <a:xfrm>
            <a:off x="1899476" y="4043450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Rest of the written material</a:t>
            </a:r>
            <a:endParaRPr/>
          </a:p>
        </p:txBody>
      </p:sp>
      <p:sp>
        <p:nvSpPr>
          <p:cNvPr id="1999" name="Google Shape;1999;p48"/>
          <p:cNvSpPr txBox="1"/>
          <p:nvPr>
            <p:ph idx="6" type="subTitle"/>
          </p:nvPr>
        </p:nvSpPr>
        <p:spPr>
          <a:xfrm>
            <a:off x="4700824" y="2389775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Primary Color, Primary Button background, Main Headings</a:t>
            </a:r>
            <a:endParaRPr/>
          </a:p>
        </p:txBody>
      </p:sp>
      <p:sp>
        <p:nvSpPr>
          <p:cNvPr id="2000" name="Google Shape;2000;p48"/>
          <p:cNvSpPr txBox="1"/>
          <p:nvPr>
            <p:ph idx="7" type="subTitle"/>
          </p:nvPr>
        </p:nvSpPr>
        <p:spPr>
          <a:xfrm>
            <a:off x="4700824" y="4045900"/>
            <a:ext cx="2543700" cy="5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External links - SSO Login</a:t>
            </a:r>
            <a:endParaRPr/>
          </a:p>
        </p:txBody>
      </p:sp>
      <p:sp>
        <p:nvSpPr>
          <p:cNvPr id="2001" name="Google Shape;2001;p48"/>
          <p:cNvSpPr/>
          <p:nvPr/>
        </p:nvSpPr>
        <p:spPr>
          <a:xfrm>
            <a:off x="2954275" y="1435950"/>
            <a:ext cx="494400" cy="503400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p48"/>
          <p:cNvSpPr/>
          <p:nvPr/>
        </p:nvSpPr>
        <p:spPr>
          <a:xfrm>
            <a:off x="5725475" y="1468875"/>
            <a:ext cx="494400" cy="503400"/>
          </a:xfrm>
          <a:prstGeom prst="ellipse">
            <a:avLst/>
          </a:prstGeom>
          <a:solidFill>
            <a:srgbClr val="39603D"/>
          </a:solidFill>
          <a:ln cap="flat" cmpd="sng" w="9525">
            <a:solidFill>
              <a:srgbClr val="90E6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48"/>
          <p:cNvSpPr/>
          <p:nvPr/>
        </p:nvSpPr>
        <p:spPr>
          <a:xfrm>
            <a:off x="2518200" y="3006650"/>
            <a:ext cx="494400" cy="503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p48"/>
          <p:cNvSpPr/>
          <p:nvPr/>
        </p:nvSpPr>
        <p:spPr>
          <a:xfrm>
            <a:off x="3235550" y="3006650"/>
            <a:ext cx="494400" cy="503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48"/>
          <p:cNvSpPr/>
          <p:nvPr/>
        </p:nvSpPr>
        <p:spPr>
          <a:xfrm>
            <a:off x="5725475" y="3009100"/>
            <a:ext cx="494400" cy="503400"/>
          </a:xfrm>
          <a:prstGeom prst="ellipse">
            <a:avLst/>
          </a:prstGeom>
          <a:solidFill>
            <a:srgbClr val="D900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49"/>
          <p:cNvSpPr txBox="1"/>
          <p:nvPr>
            <p:ph type="title"/>
          </p:nvPr>
        </p:nvSpPr>
        <p:spPr>
          <a:xfrm>
            <a:off x="5112825" y="1324950"/>
            <a:ext cx="3773400" cy="1893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- Meeting the elements</a:t>
            </a:r>
            <a:endParaRPr/>
          </a:p>
        </p:txBody>
      </p:sp>
      <p:sp>
        <p:nvSpPr>
          <p:cNvPr id="2011" name="Google Shape;2011;p49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2" name="Google Shape;2012;p49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2013" name="Google Shape;2013;p49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9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9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9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9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9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9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8" name="Google Shape;2038;p49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3" name="Google Shape;2043;p50"/>
          <p:cNvGrpSpPr/>
          <p:nvPr/>
        </p:nvGrpSpPr>
        <p:grpSpPr>
          <a:xfrm>
            <a:off x="1092341" y="2351388"/>
            <a:ext cx="6959317" cy="1490840"/>
            <a:chOff x="1808063" y="4294338"/>
            <a:chExt cx="3370782" cy="721817"/>
          </a:xfrm>
        </p:grpSpPr>
        <p:sp>
          <p:nvSpPr>
            <p:cNvPr id="2044" name="Google Shape;2044;p50"/>
            <p:cNvSpPr/>
            <p:nvPr/>
          </p:nvSpPr>
          <p:spPr>
            <a:xfrm>
              <a:off x="379503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3133137" y="4294338"/>
              <a:ext cx="721729" cy="360865"/>
            </a:xfrm>
            <a:custGeom>
              <a:rect b="b" l="l" r="r" t="t"/>
              <a:pathLst>
                <a:path extrusionOk="0"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1808063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2470965" y="4655290"/>
              <a:ext cx="721912" cy="360865"/>
            </a:xfrm>
            <a:custGeom>
              <a:rect b="b" l="l" r="r" t="t"/>
              <a:pathLst>
                <a:path extrusionOk="0"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4456385" y="4294338"/>
              <a:ext cx="722460" cy="362052"/>
            </a:xfrm>
            <a:custGeom>
              <a:rect b="b" l="l" r="r" t="t"/>
              <a:pathLst>
                <a:path extrusionOk="0"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9" name="Google Shape;2049;p50"/>
          <p:cNvSpPr txBox="1"/>
          <p:nvPr>
            <p:ph idx="4294967295" type="title"/>
          </p:nvPr>
        </p:nvSpPr>
        <p:spPr>
          <a:xfrm>
            <a:off x="5362659" y="2675825"/>
            <a:ext cx="11967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Skeleton</a:t>
            </a:r>
            <a:endParaRPr sz="1600"/>
          </a:p>
        </p:txBody>
      </p:sp>
      <p:sp>
        <p:nvSpPr>
          <p:cNvPr id="2050" name="Google Shape;2050;p50"/>
          <p:cNvSpPr txBox="1"/>
          <p:nvPr>
            <p:ph idx="4294967295" type="title"/>
          </p:nvPr>
        </p:nvSpPr>
        <p:spPr>
          <a:xfrm>
            <a:off x="3890501" y="2713050"/>
            <a:ext cx="13797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Structure</a:t>
            </a:r>
            <a:endParaRPr sz="1600"/>
          </a:p>
        </p:txBody>
      </p:sp>
      <p:sp>
        <p:nvSpPr>
          <p:cNvPr id="2051" name="Google Shape;2051;p50"/>
          <p:cNvSpPr txBox="1"/>
          <p:nvPr>
            <p:ph idx="4294967295" type="title"/>
          </p:nvPr>
        </p:nvSpPr>
        <p:spPr>
          <a:xfrm>
            <a:off x="1233134" y="2675825"/>
            <a:ext cx="11988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Strategy</a:t>
            </a:r>
            <a:endParaRPr sz="1600"/>
          </a:p>
        </p:txBody>
      </p:sp>
      <p:sp>
        <p:nvSpPr>
          <p:cNvPr id="2052" name="Google Shape;2052;p50"/>
          <p:cNvSpPr txBox="1"/>
          <p:nvPr>
            <p:ph idx="4294967295" type="title"/>
          </p:nvPr>
        </p:nvSpPr>
        <p:spPr>
          <a:xfrm>
            <a:off x="2599282" y="2675825"/>
            <a:ext cx="11988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Scope</a:t>
            </a:r>
            <a:endParaRPr sz="1600"/>
          </a:p>
        </p:txBody>
      </p:sp>
      <p:sp>
        <p:nvSpPr>
          <p:cNvPr id="2053" name="Google Shape;2053;p50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Five Planes of User Design</a:t>
            </a:r>
            <a:endParaRPr/>
          </a:p>
        </p:txBody>
      </p:sp>
      <p:sp>
        <p:nvSpPr>
          <p:cNvPr id="2054" name="Google Shape;2054;p50"/>
          <p:cNvSpPr txBox="1"/>
          <p:nvPr>
            <p:ph idx="4294967295" type="subTitle"/>
          </p:nvPr>
        </p:nvSpPr>
        <p:spPr>
          <a:xfrm>
            <a:off x="1106997" y="3568175"/>
            <a:ext cx="14511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ind Guntur"/>
                <a:ea typeface="Hind Guntur"/>
                <a:cs typeface="Hind Guntur"/>
                <a:sym typeface="Hind Guntur"/>
              </a:rPr>
              <a:t>User needs and product objectives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2055" name="Google Shape;2055;p50"/>
          <p:cNvSpPr txBox="1"/>
          <p:nvPr>
            <p:ph idx="4294967295" type="subTitle"/>
          </p:nvPr>
        </p:nvSpPr>
        <p:spPr>
          <a:xfrm>
            <a:off x="2473132" y="1571975"/>
            <a:ext cx="14511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ind Guntur"/>
                <a:ea typeface="Hind Guntur"/>
                <a:cs typeface="Hind Guntur"/>
                <a:sym typeface="Hind Guntur"/>
              </a:rPr>
              <a:t>Functional and content requirements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2056" name="Google Shape;2056;p50"/>
          <p:cNvSpPr txBox="1"/>
          <p:nvPr>
            <p:ph idx="4294967295" type="subTitle"/>
          </p:nvPr>
        </p:nvSpPr>
        <p:spPr>
          <a:xfrm>
            <a:off x="6600572" y="3568175"/>
            <a:ext cx="14511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ind Guntur"/>
                <a:ea typeface="Hind Guntur"/>
                <a:cs typeface="Hind Guntur"/>
                <a:sym typeface="Hind Guntur"/>
              </a:rPr>
              <a:t>Sensory design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2057" name="Google Shape;2057;p50"/>
          <p:cNvSpPr txBox="1"/>
          <p:nvPr>
            <p:ph idx="4294967295" type="subTitle"/>
          </p:nvPr>
        </p:nvSpPr>
        <p:spPr>
          <a:xfrm>
            <a:off x="5235459" y="1571975"/>
            <a:ext cx="14511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ind Guntur"/>
                <a:ea typeface="Hind Guntur"/>
                <a:cs typeface="Hind Guntur"/>
                <a:sym typeface="Hind Guntur"/>
              </a:rPr>
              <a:t>Interface and Navigation design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2058" name="Google Shape;2058;p50"/>
          <p:cNvSpPr txBox="1"/>
          <p:nvPr>
            <p:ph idx="4294967295" type="title"/>
          </p:nvPr>
        </p:nvSpPr>
        <p:spPr>
          <a:xfrm>
            <a:off x="6727759" y="2675825"/>
            <a:ext cx="1196700" cy="4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Surface</a:t>
            </a:r>
            <a:endParaRPr sz="1600"/>
          </a:p>
        </p:txBody>
      </p:sp>
      <p:sp>
        <p:nvSpPr>
          <p:cNvPr id="2059" name="Google Shape;2059;p50"/>
          <p:cNvSpPr txBox="1"/>
          <p:nvPr>
            <p:ph idx="4294967295" type="subTitle"/>
          </p:nvPr>
        </p:nvSpPr>
        <p:spPr>
          <a:xfrm>
            <a:off x="3853784" y="3568175"/>
            <a:ext cx="1451100" cy="6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ind Guntur"/>
                <a:ea typeface="Hind Guntur"/>
                <a:cs typeface="Hind Guntur"/>
                <a:sym typeface="Hind Guntur"/>
              </a:rPr>
              <a:t>Interaction design and information architecture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"/>
          <p:cNvSpPr txBox="1"/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Product Objectives</a:t>
            </a:r>
            <a:endParaRPr/>
          </a:p>
        </p:txBody>
      </p:sp>
      <p:sp>
        <p:nvSpPr>
          <p:cNvPr id="419" name="Google Shape;419;p24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24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421" name="Google Shape;421;p24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4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4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4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4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4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4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4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4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4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4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4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4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51"/>
          <p:cNvSpPr txBox="1"/>
          <p:nvPr>
            <p:ph idx="4294967295" type="body"/>
          </p:nvPr>
        </p:nvSpPr>
        <p:spPr>
          <a:xfrm>
            <a:off x="713225" y="1416038"/>
            <a:ext cx="52005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Scenarios:</a:t>
            </a:r>
            <a:r>
              <a:rPr lang="en" sz="1300">
                <a:uFill>
                  <a:noFill/>
                </a:uFill>
                <a:hlinkClick r:id="rId3"/>
              </a:rPr>
              <a:t> </a:t>
            </a:r>
            <a:r>
              <a:rPr lang="en" sz="1300" u="sng">
                <a:hlinkClick r:id="rId4"/>
              </a:rPr>
              <a:t>https://methods.18f.gov/decide/user-scenarios/</a:t>
            </a:r>
            <a:endParaRPr sz="13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UX Research: https://www.nngroup.com/articles/which-ux-research-methods/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Personas: https://www.nngroup.com/articles/persona/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System Usability Testing: </a:t>
            </a:r>
            <a:r>
              <a:rPr lang="en" sz="1300">
                <a:uFill>
                  <a:noFill/>
                </a:uFill>
                <a:hlinkClick r:id="rId5"/>
              </a:rPr>
              <a:t> </a:t>
            </a:r>
            <a:r>
              <a:rPr lang="en" sz="1300" u="sng">
                <a:hlinkClick r:id="rId6"/>
              </a:rPr>
              <a:t>Research Collective</a:t>
            </a:r>
            <a:r>
              <a:rPr lang="en" sz="1300"/>
              <a:t> ,</a:t>
            </a:r>
            <a:r>
              <a:rPr lang="en" sz="1300">
                <a:uFill>
                  <a:noFill/>
                </a:uFill>
                <a:hlinkClick r:id="rId7"/>
              </a:rPr>
              <a:t> </a:t>
            </a:r>
            <a:r>
              <a:rPr lang="en" sz="1300" u="sng">
                <a:hlinkClick r:id="rId8"/>
              </a:rPr>
              <a:t>Adobe  - Ideas</a:t>
            </a:r>
            <a:endParaRPr sz="13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Parallel Design : https://www.nngroup.com/articles/parallel-design/</a:t>
            </a:r>
            <a:endParaRPr sz="1600">
              <a:latin typeface="Hind Guntur"/>
              <a:ea typeface="Hind Guntur"/>
              <a:cs typeface="Hind Guntur"/>
              <a:sym typeface="Hind Guntur"/>
            </a:endParaRPr>
          </a:p>
        </p:txBody>
      </p:sp>
      <p:sp>
        <p:nvSpPr>
          <p:cNvPr id="2065" name="Google Shape;2065;p51"/>
          <p:cNvSpPr/>
          <p:nvPr/>
        </p:nvSpPr>
        <p:spPr>
          <a:xfrm flipH="1">
            <a:off x="3046548" y="4265320"/>
            <a:ext cx="5650312" cy="4533"/>
          </a:xfrm>
          <a:custGeom>
            <a:rect b="b" l="l" r="r" t="t"/>
            <a:pathLst>
              <a:path extrusionOk="0" h="227" w="282940">
                <a:moveTo>
                  <a:pt x="141477" y="0"/>
                </a:moveTo>
                <a:cubicBezTo>
                  <a:pt x="63330" y="0"/>
                  <a:pt x="0" y="52"/>
                  <a:pt x="0" y="113"/>
                </a:cubicBezTo>
                <a:cubicBezTo>
                  <a:pt x="0" y="175"/>
                  <a:pt x="63330" y="226"/>
                  <a:pt x="141477" y="226"/>
                </a:cubicBezTo>
                <a:cubicBezTo>
                  <a:pt x="219595" y="226"/>
                  <a:pt x="282940" y="175"/>
                  <a:pt x="282940" y="113"/>
                </a:cubicBezTo>
                <a:cubicBezTo>
                  <a:pt x="282940" y="52"/>
                  <a:pt x="219595" y="0"/>
                  <a:pt x="14147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6" name="Google Shape;2066;p51"/>
          <p:cNvGrpSpPr/>
          <p:nvPr/>
        </p:nvGrpSpPr>
        <p:grpSpPr>
          <a:xfrm>
            <a:off x="6142058" y="828056"/>
            <a:ext cx="1600895" cy="3646559"/>
            <a:chOff x="4449357" y="2021322"/>
            <a:chExt cx="891665" cy="2031056"/>
          </a:xfrm>
        </p:grpSpPr>
        <p:sp>
          <p:nvSpPr>
            <p:cNvPr id="2067" name="Google Shape;2067;p51"/>
            <p:cNvSpPr/>
            <p:nvPr/>
          </p:nvSpPr>
          <p:spPr>
            <a:xfrm>
              <a:off x="4578833" y="3446437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1" y="0"/>
                  </a:moveTo>
                  <a:lnTo>
                    <a:pt x="1" y="4670"/>
                  </a:lnTo>
                  <a:lnTo>
                    <a:pt x="11042" y="4670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1"/>
            <p:cNvSpPr/>
            <p:nvPr/>
          </p:nvSpPr>
          <p:spPr>
            <a:xfrm>
              <a:off x="4449357" y="3570300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0" y="0"/>
                  </a:moveTo>
                  <a:lnTo>
                    <a:pt x="0" y="4670"/>
                  </a:lnTo>
                  <a:lnTo>
                    <a:pt x="11041" y="4670"/>
                  </a:lnTo>
                  <a:lnTo>
                    <a:pt x="110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1"/>
            <p:cNvSpPr/>
            <p:nvPr/>
          </p:nvSpPr>
          <p:spPr>
            <a:xfrm>
              <a:off x="4856813" y="2189532"/>
              <a:ext cx="297011" cy="296293"/>
            </a:xfrm>
            <a:custGeom>
              <a:rect b="b" l="l" r="r" t="t"/>
              <a:pathLst>
                <a:path extrusionOk="0" h="14044" w="14078">
                  <a:moveTo>
                    <a:pt x="11642" y="0"/>
                  </a:moveTo>
                  <a:cubicBezTo>
                    <a:pt x="11642" y="0"/>
                    <a:pt x="1" y="2636"/>
                    <a:pt x="3637" y="14044"/>
                  </a:cubicBezTo>
                  <a:cubicBezTo>
                    <a:pt x="3637" y="14044"/>
                    <a:pt x="14078" y="12576"/>
                    <a:pt x="11642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1"/>
            <p:cNvSpPr/>
            <p:nvPr/>
          </p:nvSpPr>
          <p:spPr>
            <a:xfrm>
              <a:off x="4856813" y="2189532"/>
              <a:ext cx="297011" cy="296293"/>
            </a:xfrm>
            <a:custGeom>
              <a:rect b="b" l="l" r="r" t="t"/>
              <a:pathLst>
                <a:path extrusionOk="0" h="14044" w="14078">
                  <a:moveTo>
                    <a:pt x="11642" y="0"/>
                  </a:moveTo>
                  <a:cubicBezTo>
                    <a:pt x="11642" y="0"/>
                    <a:pt x="1" y="2636"/>
                    <a:pt x="3637" y="14044"/>
                  </a:cubicBezTo>
                  <a:cubicBezTo>
                    <a:pt x="3637" y="14044"/>
                    <a:pt x="14078" y="12576"/>
                    <a:pt x="116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1"/>
            <p:cNvSpPr/>
            <p:nvPr/>
          </p:nvSpPr>
          <p:spPr>
            <a:xfrm>
              <a:off x="4931414" y="2244829"/>
              <a:ext cx="131627" cy="343045"/>
            </a:xfrm>
            <a:custGeom>
              <a:rect b="b" l="l" r="r" t="t"/>
              <a:pathLst>
                <a:path extrusionOk="0" h="16260" w="6239">
                  <a:moveTo>
                    <a:pt x="6106" y="1"/>
                  </a:moveTo>
                  <a:cubicBezTo>
                    <a:pt x="6094" y="1"/>
                    <a:pt x="6081" y="5"/>
                    <a:pt x="6072" y="14"/>
                  </a:cubicBezTo>
                  <a:cubicBezTo>
                    <a:pt x="5671" y="481"/>
                    <a:pt x="5238" y="948"/>
                    <a:pt x="4837" y="1415"/>
                  </a:cubicBezTo>
                  <a:cubicBezTo>
                    <a:pt x="4437" y="1882"/>
                    <a:pt x="4037" y="2349"/>
                    <a:pt x="3703" y="2850"/>
                  </a:cubicBezTo>
                  <a:cubicBezTo>
                    <a:pt x="2903" y="3984"/>
                    <a:pt x="2202" y="5185"/>
                    <a:pt x="1602" y="6419"/>
                  </a:cubicBezTo>
                  <a:lnTo>
                    <a:pt x="1602" y="6186"/>
                  </a:lnTo>
                  <a:cubicBezTo>
                    <a:pt x="1635" y="5785"/>
                    <a:pt x="1669" y="5418"/>
                    <a:pt x="1669" y="5051"/>
                  </a:cubicBezTo>
                  <a:lnTo>
                    <a:pt x="1669" y="2783"/>
                  </a:lnTo>
                  <a:cubicBezTo>
                    <a:pt x="1669" y="2766"/>
                    <a:pt x="1652" y="2758"/>
                    <a:pt x="1635" y="2758"/>
                  </a:cubicBezTo>
                  <a:cubicBezTo>
                    <a:pt x="1618" y="2758"/>
                    <a:pt x="1602" y="2766"/>
                    <a:pt x="1602" y="2783"/>
                  </a:cubicBezTo>
                  <a:cubicBezTo>
                    <a:pt x="1602" y="3550"/>
                    <a:pt x="1535" y="4284"/>
                    <a:pt x="1502" y="5051"/>
                  </a:cubicBezTo>
                  <a:cubicBezTo>
                    <a:pt x="1468" y="5418"/>
                    <a:pt x="1468" y="5785"/>
                    <a:pt x="1435" y="6186"/>
                  </a:cubicBezTo>
                  <a:cubicBezTo>
                    <a:pt x="1402" y="6352"/>
                    <a:pt x="1368" y="6519"/>
                    <a:pt x="1368" y="6686"/>
                  </a:cubicBezTo>
                  <a:cubicBezTo>
                    <a:pt x="1368" y="6753"/>
                    <a:pt x="1368" y="6853"/>
                    <a:pt x="1368" y="6919"/>
                  </a:cubicBezTo>
                  <a:cubicBezTo>
                    <a:pt x="1068" y="7553"/>
                    <a:pt x="835" y="8154"/>
                    <a:pt x="634" y="8821"/>
                  </a:cubicBezTo>
                  <a:cubicBezTo>
                    <a:pt x="234" y="9955"/>
                    <a:pt x="34" y="11156"/>
                    <a:pt x="1" y="12357"/>
                  </a:cubicBezTo>
                  <a:cubicBezTo>
                    <a:pt x="34" y="13658"/>
                    <a:pt x="67" y="14958"/>
                    <a:pt x="167" y="16259"/>
                  </a:cubicBezTo>
                  <a:lnTo>
                    <a:pt x="234" y="16259"/>
                  </a:lnTo>
                  <a:cubicBezTo>
                    <a:pt x="268" y="14825"/>
                    <a:pt x="234" y="13391"/>
                    <a:pt x="368" y="11956"/>
                  </a:cubicBezTo>
                  <a:cubicBezTo>
                    <a:pt x="434" y="10956"/>
                    <a:pt x="634" y="9955"/>
                    <a:pt x="968" y="9021"/>
                  </a:cubicBezTo>
                  <a:cubicBezTo>
                    <a:pt x="1302" y="8921"/>
                    <a:pt x="1635" y="8787"/>
                    <a:pt x="1935" y="8621"/>
                  </a:cubicBezTo>
                  <a:cubicBezTo>
                    <a:pt x="2302" y="8454"/>
                    <a:pt x="2669" y="8254"/>
                    <a:pt x="3036" y="8054"/>
                  </a:cubicBezTo>
                  <a:cubicBezTo>
                    <a:pt x="3770" y="7653"/>
                    <a:pt x="4471" y="7253"/>
                    <a:pt x="5171" y="6853"/>
                  </a:cubicBezTo>
                  <a:cubicBezTo>
                    <a:pt x="5204" y="6853"/>
                    <a:pt x="5171" y="6786"/>
                    <a:pt x="5138" y="6786"/>
                  </a:cubicBezTo>
                  <a:cubicBezTo>
                    <a:pt x="4437" y="7186"/>
                    <a:pt x="3703" y="7553"/>
                    <a:pt x="2969" y="7887"/>
                  </a:cubicBezTo>
                  <a:lnTo>
                    <a:pt x="1902" y="8354"/>
                  </a:lnTo>
                  <a:cubicBezTo>
                    <a:pt x="1602" y="8487"/>
                    <a:pt x="1335" y="8621"/>
                    <a:pt x="1068" y="8787"/>
                  </a:cubicBezTo>
                  <a:lnTo>
                    <a:pt x="1135" y="8554"/>
                  </a:lnTo>
                  <a:cubicBezTo>
                    <a:pt x="1502" y="7553"/>
                    <a:pt x="1935" y="6552"/>
                    <a:pt x="2436" y="5552"/>
                  </a:cubicBezTo>
                  <a:cubicBezTo>
                    <a:pt x="2603" y="5185"/>
                    <a:pt x="2836" y="4785"/>
                    <a:pt x="3036" y="4418"/>
                  </a:cubicBezTo>
                  <a:cubicBezTo>
                    <a:pt x="3136" y="4418"/>
                    <a:pt x="3203" y="4384"/>
                    <a:pt x="3303" y="4318"/>
                  </a:cubicBezTo>
                  <a:lnTo>
                    <a:pt x="3737" y="4151"/>
                  </a:lnTo>
                  <a:lnTo>
                    <a:pt x="4537" y="3817"/>
                  </a:lnTo>
                  <a:cubicBezTo>
                    <a:pt x="5104" y="3584"/>
                    <a:pt x="5638" y="3350"/>
                    <a:pt x="6205" y="3117"/>
                  </a:cubicBezTo>
                  <a:cubicBezTo>
                    <a:pt x="6238" y="3117"/>
                    <a:pt x="6238" y="3050"/>
                    <a:pt x="6205" y="3050"/>
                  </a:cubicBezTo>
                  <a:cubicBezTo>
                    <a:pt x="5638" y="3250"/>
                    <a:pt x="5071" y="3484"/>
                    <a:pt x="4537" y="3684"/>
                  </a:cubicBezTo>
                  <a:cubicBezTo>
                    <a:pt x="4270" y="3784"/>
                    <a:pt x="3970" y="3884"/>
                    <a:pt x="3703" y="4017"/>
                  </a:cubicBezTo>
                  <a:cubicBezTo>
                    <a:pt x="3570" y="4051"/>
                    <a:pt x="3436" y="4117"/>
                    <a:pt x="3336" y="4151"/>
                  </a:cubicBezTo>
                  <a:lnTo>
                    <a:pt x="3236" y="4184"/>
                  </a:lnTo>
                  <a:cubicBezTo>
                    <a:pt x="3503" y="3684"/>
                    <a:pt x="3803" y="3217"/>
                    <a:pt x="4137" y="2716"/>
                  </a:cubicBezTo>
                  <a:cubicBezTo>
                    <a:pt x="4704" y="1782"/>
                    <a:pt x="5371" y="882"/>
                    <a:pt x="6138" y="48"/>
                  </a:cubicBezTo>
                  <a:cubicBezTo>
                    <a:pt x="6162" y="24"/>
                    <a:pt x="6136" y="1"/>
                    <a:pt x="61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1"/>
            <p:cNvSpPr/>
            <p:nvPr/>
          </p:nvSpPr>
          <p:spPr>
            <a:xfrm>
              <a:off x="4977512" y="2274154"/>
              <a:ext cx="3903" cy="47005"/>
            </a:xfrm>
            <a:custGeom>
              <a:rect b="b" l="l" r="r" t="t"/>
              <a:pathLst>
                <a:path extrusionOk="0" h="2228" w="185">
                  <a:moveTo>
                    <a:pt x="21" y="0"/>
                  </a:moveTo>
                  <a:cubicBezTo>
                    <a:pt x="9" y="0"/>
                    <a:pt x="1" y="9"/>
                    <a:pt x="17" y="25"/>
                  </a:cubicBezTo>
                  <a:cubicBezTo>
                    <a:pt x="84" y="759"/>
                    <a:pt x="84" y="1493"/>
                    <a:pt x="151" y="2227"/>
                  </a:cubicBezTo>
                  <a:cubicBezTo>
                    <a:pt x="184" y="1493"/>
                    <a:pt x="151" y="759"/>
                    <a:pt x="51" y="25"/>
                  </a:cubicBezTo>
                  <a:cubicBezTo>
                    <a:pt x="51" y="9"/>
                    <a:pt x="3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1"/>
            <p:cNvSpPr/>
            <p:nvPr/>
          </p:nvSpPr>
          <p:spPr>
            <a:xfrm>
              <a:off x="5041206" y="2273796"/>
              <a:ext cx="30148" cy="14979"/>
            </a:xfrm>
            <a:custGeom>
              <a:rect b="b" l="l" r="r" t="t"/>
              <a:pathLst>
                <a:path extrusionOk="0" h="710" w="1429">
                  <a:moveTo>
                    <a:pt x="1387" y="0"/>
                  </a:moveTo>
                  <a:cubicBezTo>
                    <a:pt x="1381" y="0"/>
                    <a:pt x="1374" y="3"/>
                    <a:pt x="1368" y="9"/>
                  </a:cubicBezTo>
                  <a:cubicBezTo>
                    <a:pt x="934" y="276"/>
                    <a:pt x="501" y="476"/>
                    <a:pt x="34" y="676"/>
                  </a:cubicBezTo>
                  <a:cubicBezTo>
                    <a:pt x="0" y="710"/>
                    <a:pt x="0" y="710"/>
                    <a:pt x="34" y="710"/>
                  </a:cubicBezTo>
                  <a:cubicBezTo>
                    <a:pt x="534" y="543"/>
                    <a:pt x="968" y="343"/>
                    <a:pt x="1401" y="76"/>
                  </a:cubicBezTo>
                  <a:cubicBezTo>
                    <a:pt x="1428" y="49"/>
                    <a:pt x="1412" y="0"/>
                    <a:pt x="13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1"/>
            <p:cNvSpPr/>
            <p:nvPr/>
          </p:nvSpPr>
          <p:spPr>
            <a:xfrm>
              <a:off x="4925085" y="2345759"/>
              <a:ext cx="21140" cy="933902"/>
            </a:xfrm>
            <a:custGeom>
              <a:rect b="b" l="l" r="r" t="t"/>
              <a:pathLst>
                <a:path extrusionOk="0" h="44266" w="1002">
                  <a:moveTo>
                    <a:pt x="534" y="1"/>
                  </a:moveTo>
                  <a:cubicBezTo>
                    <a:pt x="501" y="1"/>
                    <a:pt x="501" y="34"/>
                    <a:pt x="501" y="34"/>
                  </a:cubicBezTo>
                  <a:lnTo>
                    <a:pt x="501" y="2536"/>
                  </a:lnTo>
                  <a:cubicBezTo>
                    <a:pt x="467" y="2536"/>
                    <a:pt x="467" y="2569"/>
                    <a:pt x="467" y="2569"/>
                  </a:cubicBezTo>
                  <a:cubicBezTo>
                    <a:pt x="367" y="5605"/>
                    <a:pt x="301" y="8640"/>
                    <a:pt x="234" y="11676"/>
                  </a:cubicBezTo>
                  <a:cubicBezTo>
                    <a:pt x="167" y="15512"/>
                    <a:pt x="134" y="19348"/>
                    <a:pt x="134" y="23150"/>
                  </a:cubicBezTo>
                  <a:cubicBezTo>
                    <a:pt x="101" y="24318"/>
                    <a:pt x="101" y="25452"/>
                    <a:pt x="101" y="26620"/>
                  </a:cubicBezTo>
                  <a:cubicBezTo>
                    <a:pt x="67" y="28855"/>
                    <a:pt x="67" y="31089"/>
                    <a:pt x="0" y="33324"/>
                  </a:cubicBezTo>
                  <a:cubicBezTo>
                    <a:pt x="0" y="36860"/>
                    <a:pt x="34" y="40429"/>
                    <a:pt x="34" y="43999"/>
                  </a:cubicBezTo>
                  <a:cubicBezTo>
                    <a:pt x="34" y="44199"/>
                    <a:pt x="301" y="44266"/>
                    <a:pt x="534" y="44266"/>
                  </a:cubicBezTo>
                  <a:cubicBezTo>
                    <a:pt x="734" y="44266"/>
                    <a:pt x="934" y="44165"/>
                    <a:pt x="934" y="43999"/>
                  </a:cubicBezTo>
                  <a:cubicBezTo>
                    <a:pt x="934" y="40763"/>
                    <a:pt x="968" y="37561"/>
                    <a:pt x="968" y="34325"/>
                  </a:cubicBezTo>
                  <a:lnTo>
                    <a:pt x="968" y="32657"/>
                  </a:lnTo>
                  <a:cubicBezTo>
                    <a:pt x="1001" y="29121"/>
                    <a:pt x="968" y="25619"/>
                    <a:pt x="934" y="22083"/>
                  </a:cubicBezTo>
                  <a:lnTo>
                    <a:pt x="934" y="18814"/>
                  </a:lnTo>
                  <a:cubicBezTo>
                    <a:pt x="901" y="13410"/>
                    <a:pt x="768" y="8006"/>
                    <a:pt x="601" y="2602"/>
                  </a:cubicBezTo>
                  <a:cubicBezTo>
                    <a:pt x="601" y="2569"/>
                    <a:pt x="601" y="2569"/>
                    <a:pt x="601" y="2536"/>
                  </a:cubicBezTo>
                  <a:lnTo>
                    <a:pt x="601" y="34"/>
                  </a:ln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1"/>
            <p:cNvSpPr/>
            <p:nvPr/>
          </p:nvSpPr>
          <p:spPr>
            <a:xfrm>
              <a:off x="5010952" y="2789925"/>
              <a:ext cx="330070" cy="277854"/>
            </a:xfrm>
            <a:custGeom>
              <a:rect b="b" l="l" r="r" t="t"/>
              <a:pathLst>
                <a:path extrusionOk="0" h="13170" w="15645">
                  <a:moveTo>
                    <a:pt x="6590" y="1"/>
                  </a:moveTo>
                  <a:cubicBezTo>
                    <a:pt x="3175" y="1"/>
                    <a:pt x="367" y="2097"/>
                    <a:pt x="367" y="2097"/>
                  </a:cubicBezTo>
                  <a:cubicBezTo>
                    <a:pt x="367" y="2097"/>
                    <a:pt x="0" y="5833"/>
                    <a:pt x="4270" y="9870"/>
                  </a:cubicBezTo>
                  <a:cubicBezTo>
                    <a:pt x="7255" y="12718"/>
                    <a:pt x="11469" y="13169"/>
                    <a:pt x="13840" y="13169"/>
                  </a:cubicBezTo>
                  <a:cubicBezTo>
                    <a:pt x="14941" y="13169"/>
                    <a:pt x="15645" y="13072"/>
                    <a:pt x="15645" y="13072"/>
                  </a:cubicBezTo>
                  <a:cubicBezTo>
                    <a:pt x="15645" y="13072"/>
                    <a:pt x="14911" y="3398"/>
                    <a:pt x="10141" y="863"/>
                  </a:cubicBezTo>
                  <a:cubicBezTo>
                    <a:pt x="8944" y="236"/>
                    <a:pt x="7733" y="1"/>
                    <a:pt x="659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1"/>
            <p:cNvSpPr/>
            <p:nvPr/>
          </p:nvSpPr>
          <p:spPr>
            <a:xfrm>
              <a:off x="4939410" y="2820791"/>
              <a:ext cx="333340" cy="193148"/>
            </a:xfrm>
            <a:custGeom>
              <a:rect b="b" l="l" r="r" t="t"/>
              <a:pathLst>
                <a:path extrusionOk="0" h="9155" w="15800">
                  <a:moveTo>
                    <a:pt x="11063" y="1"/>
                  </a:moveTo>
                  <a:cubicBezTo>
                    <a:pt x="10062" y="101"/>
                    <a:pt x="9095" y="167"/>
                    <a:pt x="8094" y="234"/>
                  </a:cubicBezTo>
                  <a:lnTo>
                    <a:pt x="6627" y="334"/>
                  </a:lnTo>
                  <a:lnTo>
                    <a:pt x="5926" y="401"/>
                  </a:lnTo>
                  <a:cubicBezTo>
                    <a:pt x="5726" y="401"/>
                    <a:pt x="5526" y="401"/>
                    <a:pt x="5326" y="434"/>
                  </a:cubicBezTo>
                  <a:cubicBezTo>
                    <a:pt x="5111" y="413"/>
                    <a:pt x="4897" y="402"/>
                    <a:pt x="4683" y="402"/>
                  </a:cubicBezTo>
                  <a:cubicBezTo>
                    <a:pt x="3899" y="402"/>
                    <a:pt x="3124" y="546"/>
                    <a:pt x="2390" y="835"/>
                  </a:cubicBezTo>
                  <a:cubicBezTo>
                    <a:pt x="1290" y="1302"/>
                    <a:pt x="289" y="2202"/>
                    <a:pt x="22" y="3403"/>
                  </a:cubicBezTo>
                  <a:cubicBezTo>
                    <a:pt x="0" y="3468"/>
                    <a:pt x="63" y="3519"/>
                    <a:pt x="119" y="3519"/>
                  </a:cubicBezTo>
                  <a:cubicBezTo>
                    <a:pt x="149" y="3519"/>
                    <a:pt x="177" y="3505"/>
                    <a:pt x="189" y="3470"/>
                  </a:cubicBezTo>
                  <a:cubicBezTo>
                    <a:pt x="756" y="2202"/>
                    <a:pt x="1857" y="1302"/>
                    <a:pt x="3224" y="1035"/>
                  </a:cubicBezTo>
                  <a:cubicBezTo>
                    <a:pt x="3551" y="972"/>
                    <a:pt x="3880" y="945"/>
                    <a:pt x="4209" y="945"/>
                  </a:cubicBezTo>
                  <a:cubicBezTo>
                    <a:pt x="5290" y="945"/>
                    <a:pt x="6371" y="1244"/>
                    <a:pt x="7394" y="1602"/>
                  </a:cubicBezTo>
                  <a:cubicBezTo>
                    <a:pt x="7494" y="1635"/>
                    <a:pt x="7561" y="1702"/>
                    <a:pt x="7661" y="1735"/>
                  </a:cubicBezTo>
                  <a:cubicBezTo>
                    <a:pt x="7694" y="1869"/>
                    <a:pt x="7694" y="1969"/>
                    <a:pt x="7727" y="2102"/>
                  </a:cubicBezTo>
                  <a:lnTo>
                    <a:pt x="7861" y="2803"/>
                  </a:lnTo>
                  <a:cubicBezTo>
                    <a:pt x="7961" y="3303"/>
                    <a:pt x="8094" y="3770"/>
                    <a:pt x="8194" y="4270"/>
                  </a:cubicBezTo>
                  <a:cubicBezTo>
                    <a:pt x="8395" y="5238"/>
                    <a:pt x="8695" y="6205"/>
                    <a:pt x="8928" y="7172"/>
                  </a:cubicBezTo>
                  <a:cubicBezTo>
                    <a:pt x="8928" y="7206"/>
                    <a:pt x="8945" y="7222"/>
                    <a:pt x="8962" y="7222"/>
                  </a:cubicBezTo>
                  <a:cubicBezTo>
                    <a:pt x="8978" y="7222"/>
                    <a:pt x="8995" y="7206"/>
                    <a:pt x="8995" y="7172"/>
                  </a:cubicBezTo>
                  <a:cubicBezTo>
                    <a:pt x="8795" y="6205"/>
                    <a:pt x="8695" y="5238"/>
                    <a:pt x="8495" y="4270"/>
                  </a:cubicBezTo>
                  <a:cubicBezTo>
                    <a:pt x="8395" y="3770"/>
                    <a:pt x="8328" y="3303"/>
                    <a:pt x="8228" y="2836"/>
                  </a:cubicBezTo>
                  <a:lnTo>
                    <a:pt x="8061" y="2169"/>
                  </a:lnTo>
                  <a:lnTo>
                    <a:pt x="8028" y="1902"/>
                  </a:lnTo>
                  <a:lnTo>
                    <a:pt x="8028" y="1902"/>
                  </a:lnTo>
                  <a:cubicBezTo>
                    <a:pt x="8962" y="2302"/>
                    <a:pt x="9862" y="2803"/>
                    <a:pt x="10663" y="3436"/>
                  </a:cubicBezTo>
                  <a:cubicBezTo>
                    <a:pt x="11297" y="3870"/>
                    <a:pt x="11897" y="4404"/>
                    <a:pt x="12464" y="4938"/>
                  </a:cubicBezTo>
                  <a:cubicBezTo>
                    <a:pt x="12464" y="4971"/>
                    <a:pt x="12498" y="5038"/>
                    <a:pt x="12498" y="5071"/>
                  </a:cubicBezTo>
                  <a:lnTo>
                    <a:pt x="12664" y="5505"/>
                  </a:lnTo>
                  <a:lnTo>
                    <a:pt x="12965" y="6339"/>
                  </a:lnTo>
                  <a:cubicBezTo>
                    <a:pt x="13131" y="6906"/>
                    <a:pt x="13365" y="7506"/>
                    <a:pt x="13565" y="8073"/>
                  </a:cubicBezTo>
                  <a:cubicBezTo>
                    <a:pt x="13565" y="8090"/>
                    <a:pt x="13582" y="8098"/>
                    <a:pt x="13598" y="8098"/>
                  </a:cubicBezTo>
                  <a:cubicBezTo>
                    <a:pt x="13615" y="8098"/>
                    <a:pt x="13632" y="8090"/>
                    <a:pt x="13632" y="8073"/>
                  </a:cubicBezTo>
                  <a:cubicBezTo>
                    <a:pt x="13465" y="7473"/>
                    <a:pt x="13265" y="6872"/>
                    <a:pt x="13065" y="6305"/>
                  </a:cubicBezTo>
                  <a:cubicBezTo>
                    <a:pt x="12965" y="6005"/>
                    <a:pt x="12898" y="5705"/>
                    <a:pt x="12798" y="5405"/>
                  </a:cubicBezTo>
                  <a:cubicBezTo>
                    <a:pt x="12764" y="5338"/>
                    <a:pt x="12764" y="5271"/>
                    <a:pt x="12731" y="5204"/>
                  </a:cubicBezTo>
                  <a:lnTo>
                    <a:pt x="12731" y="5204"/>
                  </a:lnTo>
                  <a:cubicBezTo>
                    <a:pt x="13899" y="6372"/>
                    <a:pt x="14899" y="7706"/>
                    <a:pt x="15733" y="9141"/>
                  </a:cubicBezTo>
                  <a:cubicBezTo>
                    <a:pt x="15743" y="9150"/>
                    <a:pt x="15753" y="9154"/>
                    <a:pt x="15762" y="9154"/>
                  </a:cubicBezTo>
                  <a:cubicBezTo>
                    <a:pt x="15783" y="9154"/>
                    <a:pt x="15800" y="9131"/>
                    <a:pt x="15800" y="9107"/>
                  </a:cubicBezTo>
                  <a:cubicBezTo>
                    <a:pt x="15133" y="7706"/>
                    <a:pt x="14299" y="6405"/>
                    <a:pt x="13298" y="5204"/>
                  </a:cubicBezTo>
                  <a:cubicBezTo>
                    <a:pt x="12297" y="4004"/>
                    <a:pt x="11097" y="2936"/>
                    <a:pt x="9762" y="2102"/>
                  </a:cubicBezTo>
                  <a:lnTo>
                    <a:pt x="9762" y="2102"/>
                  </a:lnTo>
                  <a:lnTo>
                    <a:pt x="10196" y="2202"/>
                  </a:lnTo>
                  <a:cubicBezTo>
                    <a:pt x="10796" y="2336"/>
                    <a:pt x="11397" y="2502"/>
                    <a:pt x="11964" y="2636"/>
                  </a:cubicBezTo>
                  <a:cubicBezTo>
                    <a:pt x="13198" y="2903"/>
                    <a:pt x="14399" y="3203"/>
                    <a:pt x="15600" y="3470"/>
                  </a:cubicBezTo>
                  <a:cubicBezTo>
                    <a:pt x="15633" y="3470"/>
                    <a:pt x="15633" y="3436"/>
                    <a:pt x="15600" y="3436"/>
                  </a:cubicBezTo>
                  <a:cubicBezTo>
                    <a:pt x="14399" y="3070"/>
                    <a:pt x="13198" y="2703"/>
                    <a:pt x="11964" y="2402"/>
                  </a:cubicBezTo>
                  <a:cubicBezTo>
                    <a:pt x="11363" y="2236"/>
                    <a:pt x="10730" y="2069"/>
                    <a:pt x="10129" y="1935"/>
                  </a:cubicBezTo>
                  <a:cubicBezTo>
                    <a:pt x="9729" y="1835"/>
                    <a:pt x="9362" y="1735"/>
                    <a:pt x="8962" y="1669"/>
                  </a:cubicBezTo>
                  <a:cubicBezTo>
                    <a:pt x="8228" y="1268"/>
                    <a:pt x="7461" y="968"/>
                    <a:pt x="6660" y="735"/>
                  </a:cubicBezTo>
                  <a:cubicBezTo>
                    <a:pt x="6527" y="701"/>
                    <a:pt x="6393" y="668"/>
                    <a:pt x="6226" y="634"/>
                  </a:cubicBezTo>
                  <a:lnTo>
                    <a:pt x="6627" y="568"/>
                  </a:lnTo>
                  <a:cubicBezTo>
                    <a:pt x="7127" y="534"/>
                    <a:pt x="7627" y="468"/>
                    <a:pt x="8128" y="434"/>
                  </a:cubicBezTo>
                  <a:cubicBezTo>
                    <a:pt x="9095" y="334"/>
                    <a:pt x="10096" y="201"/>
                    <a:pt x="11063" y="67"/>
                  </a:cubicBezTo>
                  <a:cubicBezTo>
                    <a:pt x="11097" y="67"/>
                    <a:pt x="11097" y="1"/>
                    <a:pt x="110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1"/>
            <p:cNvSpPr/>
            <p:nvPr/>
          </p:nvSpPr>
          <p:spPr>
            <a:xfrm>
              <a:off x="5150280" y="2925118"/>
              <a:ext cx="17616" cy="79896"/>
            </a:xfrm>
            <a:custGeom>
              <a:rect b="b" l="l" r="r" t="t"/>
              <a:pathLst>
                <a:path extrusionOk="0" h="3787" w="835">
                  <a:moveTo>
                    <a:pt x="34" y="1"/>
                  </a:moveTo>
                  <a:cubicBezTo>
                    <a:pt x="17" y="1"/>
                    <a:pt x="1" y="9"/>
                    <a:pt x="1" y="26"/>
                  </a:cubicBezTo>
                  <a:cubicBezTo>
                    <a:pt x="134" y="660"/>
                    <a:pt x="268" y="1293"/>
                    <a:pt x="368" y="1894"/>
                  </a:cubicBezTo>
                  <a:cubicBezTo>
                    <a:pt x="468" y="2528"/>
                    <a:pt x="601" y="3161"/>
                    <a:pt x="801" y="3762"/>
                  </a:cubicBezTo>
                  <a:cubicBezTo>
                    <a:pt x="801" y="3779"/>
                    <a:pt x="810" y="3787"/>
                    <a:pt x="818" y="3787"/>
                  </a:cubicBezTo>
                  <a:cubicBezTo>
                    <a:pt x="826" y="3787"/>
                    <a:pt x="835" y="3779"/>
                    <a:pt x="835" y="3762"/>
                  </a:cubicBezTo>
                  <a:cubicBezTo>
                    <a:pt x="768" y="3161"/>
                    <a:pt x="635" y="2528"/>
                    <a:pt x="501" y="1927"/>
                  </a:cubicBezTo>
                  <a:cubicBezTo>
                    <a:pt x="368" y="1260"/>
                    <a:pt x="201" y="660"/>
                    <a:pt x="67" y="26"/>
                  </a:cubicBezTo>
                  <a:cubicBezTo>
                    <a:pt x="67" y="9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1"/>
            <p:cNvSpPr/>
            <p:nvPr/>
          </p:nvSpPr>
          <p:spPr>
            <a:xfrm>
              <a:off x="4987723" y="2405571"/>
              <a:ext cx="256883" cy="284521"/>
            </a:xfrm>
            <a:custGeom>
              <a:rect b="b" l="l" r="r" t="t"/>
              <a:pathLst>
                <a:path extrusionOk="0" h="13486" w="12176">
                  <a:moveTo>
                    <a:pt x="11542" y="1"/>
                  </a:moveTo>
                  <a:lnTo>
                    <a:pt x="11542" y="1"/>
                  </a:lnTo>
                  <a:cubicBezTo>
                    <a:pt x="11542" y="1"/>
                    <a:pt x="5104" y="802"/>
                    <a:pt x="2535" y="3704"/>
                  </a:cubicBezTo>
                  <a:cubicBezTo>
                    <a:pt x="0" y="6572"/>
                    <a:pt x="334" y="13477"/>
                    <a:pt x="334" y="13477"/>
                  </a:cubicBezTo>
                  <a:cubicBezTo>
                    <a:pt x="334" y="13477"/>
                    <a:pt x="479" y="13486"/>
                    <a:pt x="735" y="13486"/>
                  </a:cubicBezTo>
                  <a:cubicBezTo>
                    <a:pt x="2144" y="13486"/>
                    <a:pt x="6908" y="13223"/>
                    <a:pt x="9307" y="9808"/>
                  </a:cubicBezTo>
                  <a:cubicBezTo>
                    <a:pt x="12176" y="5772"/>
                    <a:pt x="11542" y="1"/>
                    <a:pt x="1154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1"/>
            <p:cNvSpPr/>
            <p:nvPr/>
          </p:nvSpPr>
          <p:spPr>
            <a:xfrm>
              <a:off x="4933819" y="2453441"/>
              <a:ext cx="248866" cy="366653"/>
            </a:xfrm>
            <a:custGeom>
              <a:rect b="b" l="l" r="r" t="t"/>
              <a:pathLst>
                <a:path extrusionOk="0" h="17379" w="11796">
                  <a:moveTo>
                    <a:pt x="11161" y="0"/>
                  </a:moveTo>
                  <a:cubicBezTo>
                    <a:pt x="10327" y="834"/>
                    <a:pt x="9527" y="1668"/>
                    <a:pt x="8760" y="2502"/>
                  </a:cubicBezTo>
                  <a:cubicBezTo>
                    <a:pt x="8760" y="2469"/>
                    <a:pt x="8793" y="2435"/>
                    <a:pt x="8793" y="2402"/>
                  </a:cubicBezTo>
                  <a:cubicBezTo>
                    <a:pt x="8860" y="2168"/>
                    <a:pt x="8960" y="1935"/>
                    <a:pt x="9027" y="1701"/>
                  </a:cubicBezTo>
                  <a:cubicBezTo>
                    <a:pt x="9193" y="1201"/>
                    <a:pt x="9327" y="701"/>
                    <a:pt x="9427" y="200"/>
                  </a:cubicBezTo>
                  <a:cubicBezTo>
                    <a:pt x="9427" y="161"/>
                    <a:pt x="9415" y="145"/>
                    <a:pt x="9399" y="145"/>
                  </a:cubicBezTo>
                  <a:cubicBezTo>
                    <a:pt x="9388" y="145"/>
                    <a:pt x="9374" y="153"/>
                    <a:pt x="9360" y="167"/>
                  </a:cubicBezTo>
                  <a:cubicBezTo>
                    <a:pt x="9260" y="667"/>
                    <a:pt x="9093" y="1134"/>
                    <a:pt x="8926" y="1635"/>
                  </a:cubicBezTo>
                  <a:cubicBezTo>
                    <a:pt x="8826" y="1868"/>
                    <a:pt x="8760" y="2102"/>
                    <a:pt x="8660" y="2369"/>
                  </a:cubicBezTo>
                  <a:cubicBezTo>
                    <a:pt x="8626" y="2469"/>
                    <a:pt x="8560" y="2602"/>
                    <a:pt x="8526" y="2702"/>
                  </a:cubicBezTo>
                  <a:cubicBezTo>
                    <a:pt x="8493" y="2735"/>
                    <a:pt x="8459" y="2802"/>
                    <a:pt x="8459" y="2836"/>
                  </a:cubicBezTo>
                  <a:cubicBezTo>
                    <a:pt x="8326" y="3002"/>
                    <a:pt x="8159" y="3169"/>
                    <a:pt x="8026" y="3336"/>
                  </a:cubicBezTo>
                  <a:cubicBezTo>
                    <a:pt x="6925" y="4603"/>
                    <a:pt x="5924" y="5904"/>
                    <a:pt x="4990" y="7272"/>
                  </a:cubicBezTo>
                  <a:cubicBezTo>
                    <a:pt x="5024" y="7139"/>
                    <a:pt x="5057" y="6972"/>
                    <a:pt x="5057" y="6838"/>
                  </a:cubicBezTo>
                  <a:cubicBezTo>
                    <a:pt x="5124" y="6405"/>
                    <a:pt x="5157" y="6004"/>
                    <a:pt x="5224" y="5571"/>
                  </a:cubicBezTo>
                  <a:cubicBezTo>
                    <a:pt x="5357" y="4737"/>
                    <a:pt x="5424" y="3903"/>
                    <a:pt x="5557" y="3069"/>
                  </a:cubicBezTo>
                  <a:cubicBezTo>
                    <a:pt x="5557" y="3052"/>
                    <a:pt x="5541" y="3044"/>
                    <a:pt x="5524" y="3044"/>
                  </a:cubicBezTo>
                  <a:cubicBezTo>
                    <a:pt x="5507" y="3044"/>
                    <a:pt x="5491" y="3052"/>
                    <a:pt x="5491" y="3069"/>
                  </a:cubicBezTo>
                  <a:cubicBezTo>
                    <a:pt x="5357" y="3936"/>
                    <a:pt x="5190" y="4770"/>
                    <a:pt x="5024" y="5604"/>
                  </a:cubicBezTo>
                  <a:cubicBezTo>
                    <a:pt x="4990" y="6004"/>
                    <a:pt x="4924" y="6371"/>
                    <a:pt x="4857" y="6772"/>
                  </a:cubicBezTo>
                  <a:cubicBezTo>
                    <a:pt x="4824" y="6972"/>
                    <a:pt x="4790" y="7139"/>
                    <a:pt x="4757" y="7339"/>
                  </a:cubicBezTo>
                  <a:cubicBezTo>
                    <a:pt x="4757" y="7439"/>
                    <a:pt x="4723" y="7572"/>
                    <a:pt x="4723" y="7672"/>
                  </a:cubicBezTo>
                  <a:cubicBezTo>
                    <a:pt x="4223" y="8373"/>
                    <a:pt x="3756" y="9107"/>
                    <a:pt x="3356" y="9841"/>
                  </a:cubicBezTo>
                  <a:cubicBezTo>
                    <a:pt x="2655" y="11008"/>
                    <a:pt x="2055" y="12209"/>
                    <a:pt x="1521" y="13443"/>
                  </a:cubicBezTo>
                  <a:cubicBezTo>
                    <a:pt x="1221" y="14044"/>
                    <a:pt x="987" y="14644"/>
                    <a:pt x="754" y="15278"/>
                  </a:cubicBezTo>
                  <a:cubicBezTo>
                    <a:pt x="487" y="15945"/>
                    <a:pt x="220" y="16579"/>
                    <a:pt x="20" y="17246"/>
                  </a:cubicBezTo>
                  <a:cubicBezTo>
                    <a:pt x="1" y="17323"/>
                    <a:pt x="60" y="17378"/>
                    <a:pt x="120" y="17378"/>
                  </a:cubicBezTo>
                  <a:cubicBezTo>
                    <a:pt x="163" y="17378"/>
                    <a:pt x="206" y="17349"/>
                    <a:pt x="220" y="17279"/>
                  </a:cubicBezTo>
                  <a:cubicBezTo>
                    <a:pt x="520" y="16579"/>
                    <a:pt x="821" y="15845"/>
                    <a:pt x="1121" y="15178"/>
                  </a:cubicBezTo>
                  <a:cubicBezTo>
                    <a:pt x="1454" y="14511"/>
                    <a:pt x="1788" y="13843"/>
                    <a:pt x="2122" y="13176"/>
                  </a:cubicBezTo>
                  <a:cubicBezTo>
                    <a:pt x="2889" y="11642"/>
                    <a:pt x="3723" y="10174"/>
                    <a:pt x="4623" y="8706"/>
                  </a:cubicBezTo>
                  <a:cubicBezTo>
                    <a:pt x="4723" y="8706"/>
                    <a:pt x="4790" y="8673"/>
                    <a:pt x="4890" y="8673"/>
                  </a:cubicBezTo>
                  <a:lnTo>
                    <a:pt x="5591" y="8506"/>
                  </a:lnTo>
                  <a:cubicBezTo>
                    <a:pt x="6024" y="8406"/>
                    <a:pt x="6491" y="8306"/>
                    <a:pt x="6925" y="8173"/>
                  </a:cubicBezTo>
                  <a:cubicBezTo>
                    <a:pt x="7859" y="7939"/>
                    <a:pt x="8793" y="7672"/>
                    <a:pt x="9727" y="7472"/>
                  </a:cubicBezTo>
                  <a:cubicBezTo>
                    <a:pt x="9794" y="7439"/>
                    <a:pt x="9760" y="7405"/>
                    <a:pt x="9727" y="7405"/>
                  </a:cubicBezTo>
                  <a:cubicBezTo>
                    <a:pt x="8793" y="7606"/>
                    <a:pt x="7859" y="7772"/>
                    <a:pt x="6925" y="7939"/>
                  </a:cubicBezTo>
                  <a:cubicBezTo>
                    <a:pt x="6458" y="8006"/>
                    <a:pt x="5991" y="8106"/>
                    <a:pt x="5524" y="8173"/>
                  </a:cubicBezTo>
                  <a:lnTo>
                    <a:pt x="4890" y="8306"/>
                  </a:lnTo>
                  <a:cubicBezTo>
                    <a:pt x="5324" y="7639"/>
                    <a:pt x="5724" y="6972"/>
                    <a:pt x="6191" y="6305"/>
                  </a:cubicBezTo>
                  <a:cubicBezTo>
                    <a:pt x="6291" y="6171"/>
                    <a:pt x="6391" y="6038"/>
                    <a:pt x="6491" y="5904"/>
                  </a:cubicBezTo>
                  <a:cubicBezTo>
                    <a:pt x="6825" y="5771"/>
                    <a:pt x="7192" y="5671"/>
                    <a:pt x="7559" y="5571"/>
                  </a:cubicBezTo>
                  <a:cubicBezTo>
                    <a:pt x="8026" y="5504"/>
                    <a:pt x="8459" y="5404"/>
                    <a:pt x="8893" y="5304"/>
                  </a:cubicBezTo>
                  <a:cubicBezTo>
                    <a:pt x="9860" y="5104"/>
                    <a:pt x="10794" y="4870"/>
                    <a:pt x="11728" y="4704"/>
                  </a:cubicBezTo>
                  <a:cubicBezTo>
                    <a:pt x="11795" y="4670"/>
                    <a:pt x="11762" y="4637"/>
                    <a:pt x="11728" y="4637"/>
                  </a:cubicBezTo>
                  <a:cubicBezTo>
                    <a:pt x="10728" y="4804"/>
                    <a:pt x="9760" y="4904"/>
                    <a:pt x="8760" y="5037"/>
                  </a:cubicBezTo>
                  <a:cubicBezTo>
                    <a:pt x="8259" y="5104"/>
                    <a:pt x="7792" y="5171"/>
                    <a:pt x="7325" y="5271"/>
                  </a:cubicBezTo>
                  <a:cubicBezTo>
                    <a:pt x="7159" y="5304"/>
                    <a:pt x="7025" y="5337"/>
                    <a:pt x="6858" y="5371"/>
                  </a:cubicBezTo>
                  <a:cubicBezTo>
                    <a:pt x="8193" y="3503"/>
                    <a:pt x="9627" y="1701"/>
                    <a:pt x="11228" y="67"/>
                  </a:cubicBezTo>
                  <a:cubicBezTo>
                    <a:pt x="11228" y="34"/>
                    <a:pt x="11195" y="0"/>
                    <a:pt x="111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1"/>
            <p:cNvSpPr/>
            <p:nvPr/>
          </p:nvSpPr>
          <p:spPr>
            <a:xfrm>
              <a:off x="5061607" y="2482682"/>
              <a:ext cx="14093" cy="73525"/>
            </a:xfrm>
            <a:custGeom>
              <a:rect b="b" l="l" r="r" t="t"/>
              <a:pathLst>
                <a:path extrusionOk="0" h="3485" w="668">
                  <a:moveTo>
                    <a:pt x="618" y="0"/>
                  </a:moveTo>
                  <a:cubicBezTo>
                    <a:pt x="609" y="0"/>
                    <a:pt x="601" y="4"/>
                    <a:pt x="601" y="15"/>
                  </a:cubicBezTo>
                  <a:cubicBezTo>
                    <a:pt x="468" y="616"/>
                    <a:pt x="334" y="1183"/>
                    <a:pt x="234" y="1783"/>
                  </a:cubicBezTo>
                  <a:cubicBezTo>
                    <a:pt x="101" y="2317"/>
                    <a:pt x="34" y="2884"/>
                    <a:pt x="1" y="3484"/>
                  </a:cubicBezTo>
                  <a:cubicBezTo>
                    <a:pt x="134" y="2917"/>
                    <a:pt x="234" y="2317"/>
                    <a:pt x="334" y="1750"/>
                  </a:cubicBezTo>
                  <a:cubicBezTo>
                    <a:pt x="434" y="1183"/>
                    <a:pt x="534" y="616"/>
                    <a:pt x="668" y="15"/>
                  </a:cubicBezTo>
                  <a:cubicBezTo>
                    <a:pt x="668" y="15"/>
                    <a:pt x="638" y="0"/>
                    <a:pt x="6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1"/>
            <p:cNvSpPr/>
            <p:nvPr/>
          </p:nvSpPr>
          <p:spPr>
            <a:xfrm>
              <a:off x="5141144" y="2500383"/>
              <a:ext cx="41246" cy="17110"/>
            </a:xfrm>
            <a:custGeom>
              <a:rect b="b" l="l" r="r" t="t"/>
              <a:pathLst>
                <a:path extrusionOk="0" h="811" w="1955">
                  <a:moveTo>
                    <a:pt x="1904" y="1"/>
                  </a:moveTo>
                  <a:cubicBezTo>
                    <a:pt x="1893" y="1"/>
                    <a:pt x="1881" y="3"/>
                    <a:pt x="1868" y="10"/>
                  </a:cubicBezTo>
                  <a:cubicBezTo>
                    <a:pt x="1801" y="43"/>
                    <a:pt x="1701" y="77"/>
                    <a:pt x="1635" y="110"/>
                  </a:cubicBezTo>
                  <a:lnTo>
                    <a:pt x="1368" y="210"/>
                  </a:lnTo>
                  <a:lnTo>
                    <a:pt x="901" y="410"/>
                  </a:lnTo>
                  <a:cubicBezTo>
                    <a:pt x="634" y="510"/>
                    <a:pt x="334" y="611"/>
                    <a:pt x="33" y="777"/>
                  </a:cubicBezTo>
                  <a:cubicBezTo>
                    <a:pt x="0" y="777"/>
                    <a:pt x="33" y="811"/>
                    <a:pt x="67" y="811"/>
                  </a:cubicBezTo>
                  <a:cubicBezTo>
                    <a:pt x="367" y="711"/>
                    <a:pt x="667" y="611"/>
                    <a:pt x="967" y="477"/>
                  </a:cubicBezTo>
                  <a:lnTo>
                    <a:pt x="1401" y="277"/>
                  </a:lnTo>
                  <a:lnTo>
                    <a:pt x="1635" y="177"/>
                  </a:lnTo>
                  <a:cubicBezTo>
                    <a:pt x="1735" y="110"/>
                    <a:pt x="1801" y="77"/>
                    <a:pt x="1901" y="43"/>
                  </a:cubicBezTo>
                  <a:cubicBezTo>
                    <a:pt x="1955" y="43"/>
                    <a:pt x="1944" y="1"/>
                    <a:pt x="1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1"/>
            <p:cNvSpPr/>
            <p:nvPr/>
          </p:nvSpPr>
          <p:spPr>
            <a:xfrm>
              <a:off x="4473282" y="2416183"/>
              <a:ext cx="389186" cy="235828"/>
            </a:xfrm>
            <a:custGeom>
              <a:rect b="b" l="l" r="r" t="t"/>
              <a:pathLst>
                <a:path extrusionOk="0" h="11178" w="18447">
                  <a:moveTo>
                    <a:pt x="7729" y="1"/>
                  </a:moveTo>
                  <a:cubicBezTo>
                    <a:pt x="2910" y="1"/>
                    <a:pt x="0" y="4868"/>
                    <a:pt x="0" y="4868"/>
                  </a:cubicBezTo>
                  <a:cubicBezTo>
                    <a:pt x="0" y="4868"/>
                    <a:pt x="4136" y="10139"/>
                    <a:pt x="9307" y="11039"/>
                  </a:cubicBezTo>
                  <a:cubicBezTo>
                    <a:pt x="9854" y="11135"/>
                    <a:pt x="10388" y="11177"/>
                    <a:pt x="10905" y="11177"/>
                  </a:cubicBezTo>
                  <a:cubicBezTo>
                    <a:pt x="15273" y="11177"/>
                    <a:pt x="18447" y="8137"/>
                    <a:pt x="18447" y="8137"/>
                  </a:cubicBezTo>
                  <a:cubicBezTo>
                    <a:pt x="18447" y="8137"/>
                    <a:pt x="14744" y="1232"/>
                    <a:pt x="9107" y="132"/>
                  </a:cubicBezTo>
                  <a:cubicBezTo>
                    <a:pt x="8632" y="42"/>
                    <a:pt x="8173" y="1"/>
                    <a:pt x="7729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1"/>
            <p:cNvSpPr/>
            <p:nvPr/>
          </p:nvSpPr>
          <p:spPr>
            <a:xfrm>
              <a:off x="4584466" y="2440614"/>
              <a:ext cx="359649" cy="297454"/>
            </a:xfrm>
            <a:custGeom>
              <a:rect b="b" l="l" r="r" t="t"/>
              <a:pathLst>
                <a:path extrusionOk="0" h="14099" w="17047">
                  <a:moveTo>
                    <a:pt x="353" y="1"/>
                  </a:moveTo>
                  <a:cubicBezTo>
                    <a:pt x="326" y="1"/>
                    <a:pt x="306" y="74"/>
                    <a:pt x="334" y="74"/>
                  </a:cubicBezTo>
                  <a:cubicBezTo>
                    <a:pt x="1235" y="441"/>
                    <a:pt x="2102" y="875"/>
                    <a:pt x="2969" y="1375"/>
                  </a:cubicBezTo>
                  <a:cubicBezTo>
                    <a:pt x="3403" y="1609"/>
                    <a:pt x="3803" y="1809"/>
                    <a:pt x="4237" y="2009"/>
                  </a:cubicBezTo>
                  <a:lnTo>
                    <a:pt x="4470" y="2143"/>
                  </a:lnTo>
                  <a:cubicBezTo>
                    <a:pt x="3652" y="2012"/>
                    <a:pt x="2834" y="1944"/>
                    <a:pt x="2016" y="1944"/>
                  </a:cubicBezTo>
                  <a:cubicBezTo>
                    <a:pt x="1366" y="1944"/>
                    <a:pt x="717" y="1987"/>
                    <a:pt x="67" y="2076"/>
                  </a:cubicBezTo>
                  <a:cubicBezTo>
                    <a:pt x="1" y="2109"/>
                    <a:pt x="1" y="2176"/>
                    <a:pt x="67" y="2209"/>
                  </a:cubicBezTo>
                  <a:cubicBezTo>
                    <a:pt x="458" y="2179"/>
                    <a:pt x="850" y="2164"/>
                    <a:pt x="1242" y="2164"/>
                  </a:cubicBezTo>
                  <a:cubicBezTo>
                    <a:pt x="2594" y="2164"/>
                    <a:pt x="3953" y="2340"/>
                    <a:pt x="5271" y="2676"/>
                  </a:cubicBezTo>
                  <a:cubicBezTo>
                    <a:pt x="8140" y="3410"/>
                    <a:pt x="10775" y="4945"/>
                    <a:pt x="12843" y="7046"/>
                  </a:cubicBezTo>
                  <a:cubicBezTo>
                    <a:pt x="14778" y="9014"/>
                    <a:pt x="16179" y="11416"/>
                    <a:pt x="16979" y="14085"/>
                  </a:cubicBezTo>
                  <a:cubicBezTo>
                    <a:pt x="16979" y="14094"/>
                    <a:pt x="16985" y="14098"/>
                    <a:pt x="16993" y="14098"/>
                  </a:cubicBezTo>
                  <a:cubicBezTo>
                    <a:pt x="17013" y="14098"/>
                    <a:pt x="17046" y="14075"/>
                    <a:pt x="17046" y="14051"/>
                  </a:cubicBezTo>
                  <a:cubicBezTo>
                    <a:pt x="16179" y="9681"/>
                    <a:pt x="13410" y="5945"/>
                    <a:pt x="9474" y="3844"/>
                  </a:cubicBezTo>
                  <a:cubicBezTo>
                    <a:pt x="9374" y="3677"/>
                    <a:pt x="9241" y="3544"/>
                    <a:pt x="9107" y="3377"/>
                  </a:cubicBezTo>
                  <a:cubicBezTo>
                    <a:pt x="8840" y="3110"/>
                    <a:pt x="8573" y="2810"/>
                    <a:pt x="8307" y="2543"/>
                  </a:cubicBezTo>
                  <a:cubicBezTo>
                    <a:pt x="7739" y="1976"/>
                    <a:pt x="7106" y="1509"/>
                    <a:pt x="6505" y="975"/>
                  </a:cubicBezTo>
                  <a:cubicBezTo>
                    <a:pt x="6495" y="965"/>
                    <a:pt x="6486" y="961"/>
                    <a:pt x="6478" y="961"/>
                  </a:cubicBezTo>
                  <a:cubicBezTo>
                    <a:pt x="6458" y="961"/>
                    <a:pt x="6448" y="985"/>
                    <a:pt x="6472" y="1008"/>
                  </a:cubicBezTo>
                  <a:cubicBezTo>
                    <a:pt x="7039" y="1542"/>
                    <a:pt x="7573" y="2143"/>
                    <a:pt x="8073" y="2710"/>
                  </a:cubicBezTo>
                  <a:cubicBezTo>
                    <a:pt x="8307" y="2977"/>
                    <a:pt x="8540" y="3210"/>
                    <a:pt x="8807" y="3477"/>
                  </a:cubicBezTo>
                  <a:cubicBezTo>
                    <a:pt x="7639" y="2943"/>
                    <a:pt x="6439" y="2543"/>
                    <a:pt x="5204" y="2276"/>
                  </a:cubicBezTo>
                  <a:cubicBezTo>
                    <a:pt x="4937" y="2109"/>
                    <a:pt x="4637" y="1976"/>
                    <a:pt x="4337" y="1809"/>
                  </a:cubicBezTo>
                  <a:cubicBezTo>
                    <a:pt x="3903" y="1609"/>
                    <a:pt x="3470" y="1375"/>
                    <a:pt x="3036" y="1175"/>
                  </a:cubicBezTo>
                  <a:cubicBezTo>
                    <a:pt x="2169" y="775"/>
                    <a:pt x="1235" y="441"/>
                    <a:pt x="368" y="8"/>
                  </a:cubicBezTo>
                  <a:cubicBezTo>
                    <a:pt x="363" y="3"/>
                    <a:pt x="358" y="1"/>
                    <a:pt x="3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1"/>
            <p:cNvSpPr/>
            <p:nvPr/>
          </p:nvSpPr>
          <p:spPr>
            <a:xfrm>
              <a:off x="4473282" y="2503231"/>
              <a:ext cx="382160" cy="148864"/>
            </a:xfrm>
            <a:custGeom>
              <a:rect b="b" l="l" r="r" t="t"/>
              <a:pathLst>
                <a:path extrusionOk="0" h="7056" w="18114">
                  <a:moveTo>
                    <a:pt x="5956" y="0"/>
                  </a:moveTo>
                  <a:cubicBezTo>
                    <a:pt x="2639" y="0"/>
                    <a:pt x="0" y="742"/>
                    <a:pt x="0" y="742"/>
                  </a:cubicBezTo>
                  <a:cubicBezTo>
                    <a:pt x="0" y="742"/>
                    <a:pt x="4136" y="6013"/>
                    <a:pt x="9307" y="6913"/>
                  </a:cubicBezTo>
                  <a:cubicBezTo>
                    <a:pt x="9858" y="7012"/>
                    <a:pt x="10397" y="7055"/>
                    <a:pt x="10918" y="7055"/>
                  </a:cubicBezTo>
                  <a:cubicBezTo>
                    <a:pt x="14120" y="7055"/>
                    <a:pt x="16694" y="5406"/>
                    <a:pt x="17813" y="4545"/>
                  </a:cubicBezTo>
                  <a:lnTo>
                    <a:pt x="18113" y="4078"/>
                  </a:lnTo>
                  <a:cubicBezTo>
                    <a:pt x="18113" y="4078"/>
                    <a:pt x="15445" y="1810"/>
                    <a:pt x="10374" y="509"/>
                  </a:cubicBezTo>
                  <a:cubicBezTo>
                    <a:pt x="8879" y="133"/>
                    <a:pt x="7357" y="0"/>
                    <a:pt x="59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1"/>
            <p:cNvSpPr/>
            <p:nvPr/>
          </p:nvSpPr>
          <p:spPr>
            <a:xfrm>
              <a:off x="4653434" y="2432322"/>
              <a:ext cx="51394" cy="40127"/>
            </a:xfrm>
            <a:custGeom>
              <a:rect b="b" l="l" r="r" t="t"/>
              <a:pathLst>
                <a:path extrusionOk="0" h="1902" w="2436">
                  <a:moveTo>
                    <a:pt x="67" y="0"/>
                  </a:moveTo>
                  <a:cubicBezTo>
                    <a:pt x="34" y="0"/>
                    <a:pt x="1" y="34"/>
                    <a:pt x="34" y="101"/>
                  </a:cubicBezTo>
                  <a:cubicBezTo>
                    <a:pt x="434" y="334"/>
                    <a:pt x="835" y="634"/>
                    <a:pt x="1201" y="934"/>
                  </a:cubicBezTo>
                  <a:cubicBezTo>
                    <a:pt x="1602" y="1235"/>
                    <a:pt x="1969" y="1568"/>
                    <a:pt x="2369" y="1902"/>
                  </a:cubicBezTo>
                  <a:cubicBezTo>
                    <a:pt x="2369" y="1902"/>
                    <a:pt x="2436" y="1868"/>
                    <a:pt x="2402" y="1835"/>
                  </a:cubicBezTo>
                  <a:cubicBezTo>
                    <a:pt x="2069" y="1468"/>
                    <a:pt x="1702" y="1135"/>
                    <a:pt x="1302" y="834"/>
                  </a:cubicBezTo>
                  <a:cubicBezTo>
                    <a:pt x="901" y="534"/>
                    <a:pt x="501" y="26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1"/>
            <p:cNvSpPr/>
            <p:nvPr/>
          </p:nvSpPr>
          <p:spPr>
            <a:xfrm>
              <a:off x="4588263" y="2457471"/>
              <a:ext cx="28587" cy="12321"/>
            </a:xfrm>
            <a:custGeom>
              <a:rect b="b" l="l" r="r" t="t"/>
              <a:pathLst>
                <a:path extrusionOk="0" h="584" w="1355">
                  <a:moveTo>
                    <a:pt x="36" y="0"/>
                  </a:moveTo>
                  <a:cubicBezTo>
                    <a:pt x="12" y="0"/>
                    <a:pt x="0" y="49"/>
                    <a:pt x="54" y="76"/>
                  </a:cubicBezTo>
                  <a:cubicBezTo>
                    <a:pt x="254" y="143"/>
                    <a:pt x="454" y="243"/>
                    <a:pt x="655" y="343"/>
                  </a:cubicBezTo>
                  <a:lnTo>
                    <a:pt x="1322" y="576"/>
                  </a:lnTo>
                  <a:cubicBezTo>
                    <a:pt x="1326" y="581"/>
                    <a:pt x="1331" y="583"/>
                    <a:pt x="1334" y="583"/>
                  </a:cubicBezTo>
                  <a:cubicBezTo>
                    <a:pt x="1354" y="583"/>
                    <a:pt x="1350" y="510"/>
                    <a:pt x="1322" y="510"/>
                  </a:cubicBezTo>
                  <a:lnTo>
                    <a:pt x="688" y="243"/>
                  </a:lnTo>
                  <a:cubicBezTo>
                    <a:pt x="488" y="143"/>
                    <a:pt x="254" y="76"/>
                    <a:pt x="54" y="9"/>
                  </a:cubicBezTo>
                  <a:cubicBezTo>
                    <a:pt x="48" y="3"/>
                    <a:pt x="41" y="0"/>
                    <a:pt x="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1"/>
            <p:cNvSpPr/>
            <p:nvPr/>
          </p:nvSpPr>
          <p:spPr>
            <a:xfrm>
              <a:off x="4506342" y="2745620"/>
              <a:ext cx="371611" cy="244794"/>
            </a:xfrm>
            <a:custGeom>
              <a:rect b="b" l="l" r="r" t="t"/>
              <a:pathLst>
                <a:path extrusionOk="0" h="11603" w="17614">
                  <a:moveTo>
                    <a:pt x="11327" y="0"/>
                  </a:moveTo>
                  <a:cubicBezTo>
                    <a:pt x="1749" y="0"/>
                    <a:pt x="1" y="10535"/>
                    <a:pt x="1" y="10535"/>
                  </a:cubicBezTo>
                  <a:cubicBezTo>
                    <a:pt x="1" y="10535"/>
                    <a:pt x="2803" y="11603"/>
                    <a:pt x="6203" y="11603"/>
                  </a:cubicBezTo>
                  <a:cubicBezTo>
                    <a:pt x="7903" y="11603"/>
                    <a:pt x="9752" y="11336"/>
                    <a:pt x="11476" y="10535"/>
                  </a:cubicBezTo>
                  <a:cubicBezTo>
                    <a:pt x="16646" y="8134"/>
                    <a:pt x="17614" y="1262"/>
                    <a:pt x="17614" y="1262"/>
                  </a:cubicBezTo>
                  <a:cubicBezTo>
                    <a:pt x="15213" y="374"/>
                    <a:pt x="13132" y="0"/>
                    <a:pt x="11327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1"/>
            <p:cNvSpPr/>
            <p:nvPr/>
          </p:nvSpPr>
          <p:spPr>
            <a:xfrm>
              <a:off x="4580943" y="2763173"/>
              <a:ext cx="360345" cy="186713"/>
            </a:xfrm>
            <a:custGeom>
              <a:rect b="b" l="l" r="r" t="t"/>
              <a:pathLst>
                <a:path extrusionOk="0" h="8850" w="17080">
                  <a:moveTo>
                    <a:pt x="12423" y="0"/>
                  </a:moveTo>
                  <a:cubicBezTo>
                    <a:pt x="11535" y="0"/>
                    <a:pt x="10653" y="148"/>
                    <a:pt x="9808" y="430"/>
                  </a:cubicBezTo>
                  <a:cubicBezTo>
                    <a:pt x="9508" y="530"/>
                    <a:pt x="9207" y="630"/>
                    <a:pt x="8907" y="730"/>
                  </a:cubicBezTo>
                  <a:lnTo>
                    <a:pt x="8674" y="764"/>
                  </a:lnTo>
                  <a:lnTo>
                    <a:pt x="7840" y="830"/>
                  </a:lnTo>
                  <a:lnTo>
                    <a:pt x="6172" y="997"/>
                  </a:lnTo>
                  <a:cubicBezTo>
                    <a:pt x="5038" y="1097"/>
                    <a:pt x="3937" y="1197"/>
                    <a:pt x="2769" y="1297"/>
                  </a:cubicBezTo>
                  <a:cubicBezTo>
                    <a:pt x="2765" y="1293"/>
                    <a:pt x="2761" y="1290"/>
                    <a:pt x="2757" y="1290"/>
                  </a:cubicBezTo>
                  <a:cubicBezTo>
                    <a:pt x="2737" y="1290"/>
                    <a:pt x="2741" y="1364"/>
                    <a:pt x="2769" y="1364"/>
                  </a:cubicBezTo>
                  <a:cubicBezTo>
                    <a:pt x="3904" y="1264"/>
                    <a:pt x="5038" y="1264"/>
                    <a:pt x="6172" y="1197"/>
                  </a:cubicBezTo>
                  <a:lnTo>
                    <a:pt x="7873" y="1131"/>
                  </a:lnTo>
                  <a:lnTo>
                    <a:pt x="7973" y="1131"/>
                  </a:lnTo>
                  <a:cubicBezTo>
                    <a:pt x="7339" y="1397"/>
                    <a:pt x="6706" y="1731"/>
                    <a:pt x="6072" y="2098"/>
                  </a:cubicBezTo>
                  <a:cubicBezTo>
                    <a:pt x="4971" y="2765"/>
                    <a:pt x="3904" y="3532"/>
                    <a:pt x="2936" y="4400"/>
                  </a:cubicBezTo>
                  <a:cubicBezTo>
                    <a:pt x="2769" y="4533"/>
                    <a:pt x="2636" y="4666"/>
                    <a:pt x="2503" y="4800"/>
                  </a:cubicBezTo>
                  <a:lnTo>
                    <a:pt x="2136" y="4867"/>
                  </a:lnTo>
                  <a:lnTo>
                    <a:pt x="1469" y="5000"/>
                  </a:lnTo>
                  <a:cubicBezTo>
                    <a:pt x="968" y="5067"/>
                    <a:pt x="501" y="5167"/>
                    <a:pt x="34" y="5200"/>
                  </a:cubicBezTo>
                  <a:cubicBezTo>
                    <a:pt x="1" y="5233"/>
                    <a:pt x="1" y="5267"/>
                    <a:pt x="68" y="5267"/>
                  </a:cubicBezTo>
                  <a:cubicBezTo>
                    <a:pt x="535" y="5233"/>
                    <a:pt x="1035" y="5167"/>
                    <a:pt x="1502" y="5133"/>
                  </a:cubicBezTo>
                  <a:lnTo>
                    <a:pt x="2236" y="5000"/>
                  </a:lnTo>
                  <a:lnTo>
                    <a:pt x="2302" y="5000"/>
                  </a:lnTo>
                  <a:cubicBezTo>
                    <a:pt x="2036" y="5267"/>
                    <a:pt x="1769" y="5534"/>
                    <a:pt x="1502" y="5801"/>
                  </a:cubicBezTo>
                  <a:cubicBezTo>
                    <a:pt x="1068" y="6301"/>
                    <a:pt x="635" y="6801"/>
                    <a:pt x="268" y="7335"/>
                  </a:cubicBezTo>
                  <a:cubicBezTo>
                    <a:pt x="245" y="7358"/>
                    <a:pt x="269" y="7397"/>
                    <a:pt x="298" y="7397"/>
                  </a:cubicBezTo>
                  <a:cubicBezTo>
                    <a:pt x="310" y="7397"/>
                    <a:pt x="324" y="7389"/>
                    <a:pt x="334" y="7368"/>
                  </a:cubicBezTo>
                  <a:cubicBezTo>
                    <a:pt x="1268" y="6334"/>
                    <a:pt x="2302" y="5400"/>
                    <a:pt x="3403" y="4566"/>
                  </a:cubicBezTo>
                  <a:cubicBezTo>
                    <a:pt x="4070" y="4099"/>
                    <a:pt x="4738" y="3632"/>
                    <a:pt x="5438" y="3232"/>
                  </a:cubicBezTo>
                  <a:lnTo>
                    <a:pt x="5438" y="3232"/>
                  </a:lnTo>
                  <a:cubicBezTo>
                    <a:pt x="5405" y="3299"/>
                    <a:pt x="5405" y="3399"/>
                    <a:pt x="5405" y="3466"/>
                  </a:cubicBezTo>
                  <a:cubicBezTo>
                    <a:pt x="5338" y="3699"/>
                    <a:pt x="5305" y="3966"/>
                    <a:pt x="5238" y="4233"/>
                  </a:cubicBezTo>
                  <a:cubicBezTo>
                    <a:pt x="5138" y="4733"/>
                    <a:pt x="5038" y="5233"/>
                    <a:pt x="4904" y="5767"/>
                  </a:cubicBezTo>
                  <a:cubicBezTo>
                    <a:pt x="4704" y="6768"/>
                    <a:pt x="4404" y="7802"/>
                    <a:pt x="4170" y="8803"/>
                  </a:cubicBezTo>
                  <a:cubicBezTo>
                    <a:pt x="4170" y="8826"/>
                    <a:pt x="4187" y="8850"/>
                    <a:pt x="4209" y="8850"/>
                  </a:cubicBezTo>
                  <a:cubicBezTo>
                    <a:pt x="4218" y="8850"/>
                    <a:pt x="4227" y="8846"/>
                    <a:pt x="4237" y="8836"/>
                  </a:cubicBezTo>
                  <a:lnTo>
                    <a:pt x="4271" y="8803"/>
                  </a:lnTo>
                  <a:cubicBezTo>
                    <a:pt x="4271" y="8803"/>
                    <a:pt x="4271" y="8769"/>
                    <a:pt x="4271" y="8769"/>
                  </a:cubicBezTo>
                  <a:cubicBezTo>
                    <a:pt x="4604" y="7802"/>
                    <a:pt x="4904" y="6801"/>
                    <a:pt x="5138" y="5801"/>
                  </a:cubicBezTo>
                  <a:cubicBezTo>
                    <a:pt x="5238" y="5267"/>
                    <a:pt x="5371" y="4733"/>
                    <a:pt x="5471" y="4199"/>
                  </a:cubicBezTo>
                  <a:cubicBezTo>
                    <a:pt x="5505" y="3966"/>
                    <a:pt x="5538" y="3732"/>
                    <a:pt x="5571" y="3499"/>
                  </a:cubicBezTo>
                  <a:cubicBezTo>
                    <a:pt x="5605" y="3365"/>
                    <a:pt x="5638" y="3232"/>
                    <a:pt x="5638" y="3099"/>
                  </a:cubicBezTo>
                  <a:cubicBezTo>
                    <a:pt x="6272" y="2732"/>
                    <a:pt x="6872" y="2431"/>
                    <a:pt x="7540" y="2131"/>
                  </a:cubicBezTo>
                  <a:lnTo>
                    <a:pt x="7540" y="2131"/>
                  </a:lnTo>
                  <a:cubicBezTo>
                    <a:pt x="7439" y="2598"/>
                    <a:pt x="7339" y="3032"/>
                    <a:pt x="7239" y="3499"/>
                  </a:cubicBezTo>
                  <a:cubicBezTo>
                    <a:pt x="7139" y="4033"/>
                    <a:pt x="7006" y="4600"/>
                    <a:pt x="6906" y="5167"/>
                  </a:cubicBezTo>
                  <a:cubicBezTo>
                    <a:pt x="6906" y="5200"/>
                    <a:pt x="6906" y="5233"/>
                    <a:pt x="6906" y="5267"/>
                  </a:cubicBezTo>
                  <a:cubicBezTo>
                    <a:pt x="6906" y="5283"/>
                    <a:pt x="6914" y="5292"/>
                    <a:pt x="6922" y="5292"/>
                  </a:cubicBezTo>
                  <a:cubicBezTo>
                    <a:pt x="6931" y="5292"/>
                    <a:pt x="6939" y="5283"/>
                    <a:pt x="6939" y="5267"/>
                  </a:cubicBezTo>
                  <a:cubicBezTo>
                    <a:pt x="7139" y="4700"/>
                    <a:pt x="7306" y="4099"/>
                    <a:pt x="7439" y="3466"/>
                  </a:cubicBezTo>
                  <a:cubicBezTo>
                    <a:pt x="7540" y="2999"/>
                    <a:pt x="7673" y="2498"/>
                    <a:pt x="7740" y="2031"/>
                  </a:cubicBezTo>
                  <a:cubicBezTo>
                    <a:pt x="8507" y="1698"/>
                    <a:pt x="9274" y="1397"/>
                    <a:pt x="10075" y="1164"/>
                  </a:cubicBezTo>
                  <a:cubicBezTo>
                    <a:pt x="10508" y="1030"/>
                    <a:pt x="10975" y="930"/>
                    <a:pt x="11409" y="864"/>
                  </a:cubicBezTo>
                  <a:lnTo>
                    <a:pt x="11409" y="864"/>
                  </a:lnTo>
                  <a:cubicBezTo>
                    <a:pt x="11309" y="1164"/>
                    <a:pt x="11209" y="1497"/>
                    <a:pt x="11142" y="1798"/>
                  </a:cubicBezTo>
                  <a:lnTo>
                    <a:pt x="10775" y="3232"/>
                  </a:lnTo>
                  <a:cubicBezTo>
                    <a:pt x="10542" y="4199"/>
                    <a:pt x="10342" y="5200"/>
                    <a:pt x="10108" y="6167"/>
                  </a:cubicBezTo>
                  <a:lnTo>
                    <a:pt x="10175" y="6167"/>
                  </a:lnTo>
                  <a:cubicBezTo>
                    <a:pt x="10442" y="5200"/>
                    <a:pt x="10775" y="4233"/>
                    <a:pt x="11075" y="3265"/>
                  </a:cubicBezTo>
                  <a:cubicBezTo>
                    <a:pt x="11209" y="2798"/>
                    <a:pt x="11342" y="2298"/>
                    <a:pt x="11476" y="1831"/>
                  </a:cubicBezTo>
                  <a:cubicBezTo>
                    <a:pt x="11609" y="1464"/>
                    <a:pt x="11676" y="1131"/>
                    <a:pt x="11743" y="764"/>
                  </a:cubicBezTo>
                  <a:cubicBezTo>
                    <a:pt x="12077" y="720"/>
                    <a:pt x="12419" y="695"/>
                    <a:pt x="12761" y="695"/>
                  </a:cubicBezTo>
                  <a:cubicBezTo>
                    <a:pt x="13202" y="695"/>
                    <a:pt x="13645" y="736"/>
                    <a:pt x="14078" y="830"/>
                  </a:cubicBezTo>
                  <a:cubicBezTo>
                    <a:pt x="15245" y="1064"/>
                    <a:pt x="16513" y="1631"/>
                    <a:pt x="17013" y="2798"/>
                  </a:cubicBezTo>
                  <a:cubicBezTo>
                    <a:pt x="17013" y="2808"/>
                    <a:pt x="17019" y="2812"/>
                    <a:pt x="17027" y="2812"/>
                  </a:cubicBezTo>
                  <a:cubicBezTo>
                    <a:pt x="17046" y="2812"/>
                    <a:pt x="17080" y="2789"/>
                    <a:pt x="17080" y="2765"/>
                  </a:cubicBezTo>
                  <a:cubicBezTo>
                    <a:pt x="16779" y="1364"/>
                    <a:pt x="15479" y="530"/>
                    <a:pt x="14178" y="197"/>
                  </a:cubicBezTo>
                  <a:cubicBezTo>
                    <a:pt x="13595" y="64"/>
                    <a:pt x="13008" y="0"/>
                    <a:pt x="12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1"/>
            <p:cNvSpPr/>
            <p:nvPr/>
          </p:nvSpPr>
          <p:spPr>
            <a:xfrm>
              <a:off x="4658370" y="2884315"/>
              <a:ext cx="8460" cy="37849"/>
            </a:xfrm>
            <a:custGeom>
              <a:rect b="b" l="l" r="r" t="t"/>
              <a:pathLst>
                <a:path extrusionOk="0" h="1794" w="401">
                  <a:moveTo>
                    <a:pt x="384" y="0"/>
                  </a:moveTo>
                  <a:cubicBezTo>
                    <a:pt x="375" y="0"/>
                    <a:pt x="367" y="8"/>
                    <a:pt x="367" y="25"/>
                  </a:cubicBezTo>
                  <a:cubicBezTo>
                    <a:pt x="267" y="492"/>
                    <a:pt x="200" y="926"/>
                    <a:pt x="67" y="1393"/>
                  </a:cubicBezTo>
                  <a:cubicBezTo>
                    <a:pt x="67" y="1460"/>
                    <a:pt x="33" y="1560"/>
                    <a:pt x="33" y="1626"/>
                  </a:cubicBezTo>
                  <a:cubicBezTo>
                    <a:pt x="0" y="1693"/>
                    <a:pt x="0" y="1760"/>
                    <a:pt x="0" y="1793"/>
                  </a:cubicBezTo>
                  <a:lnTo>
                    <a:pt x="33" y="1793"/>
                  </a:lnTo>
                  <a:cubicBezTo>
                    <a:pt x="234" y="1226"/>
                    <a:pt x="367" y="626"/>
                    <a:pt x="400" y="25"/>
                  </a:cubicBezTo>
                  <a:cubicBezTo>
                    <a:pt x="400" y="8"/>
                    <a:pt x="392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>
              <a:off x="4749153" y="2839800"/>
              <a:ext cx="19726" cy="84285"/>
            </a:xfrm>
            <a:custGeom>
              <a:rect b="b" l="l" r="r" t="t"/>
              <a:pathLst>
                <a:path extrusionOk="0" h="3995" w="935">
                  <a:moveTo>
                    <a:pt x="867" y="0"/>
                  </a:moveTo>
                  <a:cubicBezTo>
                    <a:pt x="801" y="167"/>
                    <a:pt x="767" y="301"/>
                    <a:pt x="734" y="467"/>
                  </a:cubicBezTo>
                  <a:cubicBezTo>
                    <a:pt x="734" y="634"/>
                    <a:pt x="701" y="801"/>
                    <a:pt x="667" y="968"/>
                  </a:cubicBezTo>
                  <a:cubicBezTo>
                    <a:pt x="601" y="1301"/>
                    <a:pt x="534" y="1635"/>
                    <a:pt x="467" y="1935"/>
                  </a:cubicBezTo>
                  <a:cubicBezTo>
                    <a:pt x="334" y="2569"/>
                    <a:pt x="200" y="3169"/>
                    <a:pt x="34" y="3770"/>
                  </a:cubicBezTo>
                  <a:cubicBezTo>
                    <a:pt x="34" y="3770"/>
                    <a:pt x="0" y="3770"/>
                    <a:pt x="0" y="3803"/>
                  </a:cubicBezTo>
                  <a:lnTo>
                    <a:pt x="0" y="3970"/>
                  </a:lnTo>
                  <a:cubicBezTo>
                    <a:pt x="0" y="3986"/>
                    <a:pt x="17" y="3995"/>
                    <a:pt x="34" y="3995"/>
                  </a:cubicBezTo>
                  <a:cubicBezTo>
                    <a:pt x="50" y="3995"/>
                    <a:pt x="67" y="3986"/>
                    <a:pt x="67" y="3970"/>
                  </a:cubicBezTo>
                  <a:cubicBezTo>
                    <a:pt x="267" y="3303"/>
                    <a:pt x="434" y="2602"/>
                    <a:pt x="601" y="1935"/>
                  </a:cubicBezTo>
                  <a:cubicBezTo>
                    <a:pt x="667" y="1601"/>
                    <a:pt x="734" y="1268"/>
                    <a:pt x="801" y="934"/>
                  </a:cubicBezTo>
                  <a:cubicBezTo>
                    <a:pt x="867" y="634"/>
                    <a:pt x="934" y="334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4590795" y="2823618"/>
              <a:ext cx="61963" cy="9156"/>
            </a:xfrm>
            <a:custGeom>
              <a:rect b="b" l="l" r="r" t="t"/>
              <a:pathLst>
                <a:path extrusionOk="0" h="434" w="2937">
                  <a:moveTo>
                    <a:pt x="2870" y="0"/>
                  </a:moveTo>
                  <a:cubicBezTo>
                    <a:pt x="1936" y="100"/>
                    <a:pt x="968" y="234"/>
                    <a:pt x="34" y="367"/>
                  </a:cubicBezTo>
                  <a:cubicBezTo>
                    <a:pt x="1" y="367"/>
                    <a:pt x="1" y="434"/>
                    <a:pt x="34" y="434"/>
                  </a:cubicBezTo>
                  <a:cubicBezTo>
                    <a:pt x="968" y="300"/>
                    <a:pt x="1936" y="200"/>
                    <a:pt x="2870" y="33"/>
                  </a:cubicBezTo>
                  <a:cubicBezTo>
                    <a:pt x="2936" y="33"/>
                    <a:pt x="2903" y="0"/>
                    <a:pt x="2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4599255" y="2021322"/>
              <a:ext cx="401148" cy="410325"/>
            </a:xfrm>
            <a:custGeom>
              <a:rect b="b" l="l" r="r" t="t"/>
              <a:pathLst>
                <a:path extrusionOk="0" h="19449" w="19014">
                  <a:moveTo>
                    <a:pt x="4136" y="1"/>
                  </a:moveTo>
                  <a:cubicBezTo>
                    <a:pt x="4136" y="1"/>
                    <a:pt x="0" y="18247"/>
                    <a:pt x="15878" y="19448"/>
                  </a:cubicBezTo>
                  <a:cubicBezTo>
                    <a:pt x="15878" y="19448"/>
                    <a:pt x="19014" y="5605"/>
                    <a:pt x="4136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4736051" y="2124911"/>
              <a:ext cx="204540" cy="366548"/>
            </a:xfrm>
            <a:custGeom>
              <a:rect b="b" l="l" r="r" t="t"/>
              <a:pathLst>
                <a:path extrusionOk="0" h="17374" w="9695">
                  <a:moveTo>
                    <a:pt x="1866" y="0"/>
                  </a:moveTo>
                  <a:cubicBezTo>
                    <a:pt x="1825" y="0"/>
                    <a:pt x="1798" y="47"/>
                    <a:pt x="1822" y="94"/>
                  </a:cubicBezTo>
                  <a:cubicBezTo>
                    <a:pt x="2723" y="1195"/>
                    <a:pt x="3557" y="2329"/>
                    <a:pt x="4324" y="3497"/>
                  </a:cubicBezTo>
                  <a:cubicBezTo>
                    <a:pt x="4924" y="4398"/>
                    <a:pt x="5458" y="5332"/>
                    <a:pt x="5958" y="6266"/>
                  </a:cubicBezTo>
                  <a:lnTo>
                    <a:pt x="5258" y="5899"/>
                  </a:lnTo>
                  <a:lnTo>
                    <a:pt x="3557" y="4998"/>
                  </a:lnTo>
                  <a:cubicBezTo>
                    <a:pt x="2389" y="4398"/>
                    <a:pt x="1222" y="3797"/>
                    <a:pt x="87" y="3197"/>
                  </a:cubicBezTo>
                  <a:cubicBezTo>
                    <a:pt x="81" y="3190"/>
                    <a:pt x="73" y="3187"/>
                    <a:pt x="65" y="3187"/>
                  </a:cubicBezTo>
                  <a:cubicBezTo>
                    <a:pt x="33" y="3187"/>
                    <a:pt x="1" y="3230"/>
                    <a:pt x="54" y="3230"/>
                  </a:cubicBezTo>
                  <a:cubicBezTo>
                    <a:pt x="1188" y="3864"/>
                    <a:pt x="2322" y="4531"/>
                    <a:pt x="3457" y="5165"/>
                  </a:cubicBezTo>
                  <a:lnTo>
                    <a:pt x="5191" y="6132"/>
                  </a:lnTo>
                  <a:cubicBezTo>
                    <a:pt x="5458" y="6266"/>
                    <a:pt x="5725" y="6432"/>
                    <a:pt x="6025" y="6599"/>
                  </a:cubicBezTo>
                  <a:cubicBezTo>
                    <a:pt x="6058" y="6632"/>
                    <a:pt x="6125" y="6666"/>
                    <a:pt x="6158" y="6699"/>
                  </a:cubicBezTo>
                  <a:cubicBezTo>
                    <a:pt x="6759" y="7800"/>
                    <a:pt x="7259" y="8934"/>
                    <a:pt x="7760" y="10102"/>
                  </a:cubicBezTo>
                  <a:cubicBezTo>
                    <a:pt x="7926" y="10502"/>
                    <a:pt x="8060" y="10969"/>
                    <a:pt x="8193" y="11369"/>
                  </a:cubicBezTo>
                  <a:cubicBezTo>
                    <a:pt x="7726" y="11036"/>
                    <a:pt x="7193" y="10735"/>
                    <a:pt x="6659" y="10469"/>
                  </a:cubicBezTo>
                  <a:cubicBezTo>
                    <a:pt x="6025" y="10102"/>
                    <a:pt x="5425" y="9768"/>
                    <a:pt x="4791" y="9434"/>
                  </a:cubicBezTo>
                  <a:cubicBezTo>
                    <a:pt x="3490" y="8801"/>
                    <a:pt x="2189" y="8234"/>
                    <a:pt x="888" y="7667"/>
                  </a:cubicBezTo>
                  <a:cubicBezTo>
                    <a:pt x="881" y="7660"/>
                    <a:pt x="875" y="7657"/>
                    <a:pt x="869" y="7657"/>
                  </a:cubicBezTo>
                  <a:cubicBezTo>
                    <a:pt x="844" y="7657"/>
                    <a:pt x="828" y="7700"/>
                    <a:pt x="855" y="7700"/>
                  </a:cubicBezTo>
                  <a:cubicBezTo>
                    <a:pt x="2122" y="8300"/>
                    <a:pt x="3356" y="9001"/>
                    <a:pt x="4624" y="9701"/>
                  </a:cubicBezTo>
                  <a:cubicBezTo>
                    <a:pt x="5224" y="10035"/>
                    <a:pt x="5892" y="10368"/>
                    <a:pt x="6492" y="10702"/>
                  </a:cubicBezTo>
                  <a:cubicBezTo>
                    <a:pt x="7092" y="11036"/>
                    <a:pt x="7693" y="11403"/>
                    <a:pt x="8293" y="11703"/>
                  </a:cubicBezTo>
                  <a:cubicBezTo>
                    <a:pt x="8493" y="12337"/>
                    <a:pt x="8694" y="13004"/>
                    <a:pt x="8894" y="13637"/>
                  </a:cubicBezTo>
                  <a:cubicBezTo>
                    <a:pt x="9261" y="14872"/>
                    <a:pt x="9528" y="16106"/>
                    <a:pt x="9694" y="17373"/>
                  </a:cubicBezTo>
                  <a:cubicBezTo>
                    <a:pt x="9561" y="15972"/>
                    <a:pt x="9394" y="14605"/>
                    <a:pt x="9127" y="13204"/>
                  </a:cubicBezTo>
                  <a:cubicBezTo>
                    <a:pt x="8860" y="11903"/>
                    <a:pt x="8460" y="10635"/>
                    <a:pt x="7993" y="9401"/>
                  </a:cubicBezTo>
                  <a:lnTo>
                    <a:pt x="8026" y="9001"/>
                  </a:lnTo>
                  <a:cubicBezTo>
                    <a:pt x="8060" y="8601"/>
                    <a:pt x="8093" y="8234"/>
                    <a:pt x="8093" y="7867"/>
                  </a:cubicBezTo>
                  <a:lnTo>
                    <a:pt x="8093" y="5565"/>
                  </a:lnTo>
                  <a:cubicBezTo>
                    <a:pt x="8093" y="5548"/>
                    <a:pt x="8076" y="5540"/>
                    <a:pt x="8060" y="5540"/>
                  </a:cubicBezTo>
                  <a:cubicBezTo>
                    <a:pt x="8043" y="5540"/>
                    <a:pt x="8026" y="5548"/>
                    <a:pt x="8026" y="5565"/>
                  </a:cubicBezTo>
                  <a:cubicBezTo>
                    <a:pt x="7993" y="6332"/>
                    <a:pt x="7893" y="7099"/>
                    <a:pt x="7860" y="7833"/>
                  </a:cubicBezTo>
                  <a:cubicBezTo>
                    <a:pt x="7826" y="8200"/>
                    <a:pt x="7793" y="8534"/>
                    <a:pt x="7793" y="8867"/>
                  </a:cubicBezTo>
                  <a:cubicBezTo>
                    <a:pt x="7393" y="7933"/>
                    <a:pt x="6959" y="6999"/>
                    <a:pt x="6459" y="6099"/>
                  </a:cubicBezTo>
                  <a:cubicBezTo>
                    <a:pt x="6158" y="5598"/>
                    <a:pt x="5892" y="5098"/>
                    <a:pt x="5558" y="4598"/>
                  </a:cubicBezTo>
                  <a:lnTo>
                    <a:pt x="5558" y="4031"/>
                  </a:lnTo>
                  <a:cubicBezTo>
                    <a:pt x="5558" y="3697"/>
                    <a:pt x="5525" y="3363"/>
                    <a:pt x="5525" y="3030"/>
                  </a:cubicBezTo>
                  <a:cubicBezTo>
                    <a:pt x="5491" y="2363"/>
                    <a:pt x="5425" y="1696"/>
                    <a:pt x="5391" y="1028"/>
                  </a:cubicBezTo>
                  <a:cubicBezTo>
                    <a:pt x="5391" y="1012"/>
                    <a:pt x="5375" y="1003"/>
                    <a:pt x="5358" y="1003"/>
                  </a:cubicBezTo>
                  <a:cubicBezTo>
                    <a:pt x="5341" y="1003"/>
                    <a:pt x="5325" y="1012"/>
                    <a:pt x="5325" y="1028"/>
                  </a:cubicBezTo>
                  <a:lnTo>
                    <a:pt x="5325" y="3063"/>
                  </a:lnTo>
                  <a:cubicBezTo>
                    <a:pt x="5325" y="3397"/>
                    <a:pt x="5358" y="3764"/>
                    <a:pt x="5358" y="4097"/>
                  </a:cubicBezTo>
                  <a:lnTo>
                    <a:pt x="5358" y="4231"/>
                  </a:lnTo>
                  <a:cubicBezTo>
                    <a:pt x="4357" y="2696"/>
                    <a:pt x="3223" y="1295"/>
                    <a:pt x="1922" y="28"/>
                  </a:cubicBezTo>
                  <a:cubicBezTo>
                    <a:pt x="1903" y="8"/>
                    <a:pt x="1883" y="0"/>
                    <a:pt x="1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4889198" y="2198330"/>
              <a:ext cx="4937" cy="51562"/>
            </a:xfrm>
            <a:custGeom>
              <a:rect b="b" l="l" r="r" t="t"/>
              <a:pathLst>
                <a:path extrusionOk="0" h="2444" w="234">
                  <a:moveTo>
                    <a:pt x="200" y="0"/>
                  </a:moveTo>
                  <a:cubicBezTo>
                    <a:pt x="184" y="0"/>
                    <a:pt x="167" y="17"/>
                    <a:pt x="167" y="50"/>
                  </a:cubicBezTo>
                  <a:cubicBezTo>
                    <a:pt x="100" y="817"/>
                    <a:pt x="34" y="1618"/>
                    <a:pt x="0" y="2419"/>
                  </a:cubicBezTo>
                  <a:cubicBezTo>
                    <a:pt x="0" y="2435"/>
                    <a:pt x="17" y="2444"/>
                    <a:pt x="34" y="2444"/>
                  </a:cubicBezTo>
                  <a:cubicBezTo>
                    <a:pt x="50" y="2444"/>
                    <a:pt x="67" y="2435"/>
                    <a:pt x="67" y="2419"/>
                  </a:cubicBezTo>
                  <a:cubicBezTo>
                    <a:pt x="134" y="1618"/>
                    <a:pt x="167" y="817"/>
                    <a:pt x="234" y="50"/>
                  </a:cubicBezTo>
                  <a:cubicBezTo>
                    <a:pt x="234" y="17"/>
                    <a:pt x="217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4740693" y="2254977"/>
              <a:ext cx="61246" cy="24642"/>
            </a:xfrm>
            <a:custGeom>
              <a:rect b="b" l="l" r="r" t="t"/>
              <a:pathLst>
                <a:path extrusionOk="0" h="1168" w="2903">
                  <a:moveTo>
                    <a:pt x="68" y="0"/>
                  </a:moveTo>
                  <a:cubicBezTo>
                    <a:pt x="34" y="0"/>
                    <a:pt x="1" y="34"/>
                    <a:pt x="68" y="67"/>
                  </a:cubicBezTo>
                  <a:cubicBezTo>
                    <a:pt x="1002" y="434"/>
                    <a:pt x="1936" y="801"/>
                    <a:pt x="2870" y="1168"/>
                  </a:cubicBezTo>
                  <a:cubicBezTo>
                    <a:pt x="2870" y="1168"/>
                    <a:pt x="2903" y="1135"/>
                    <a:pt x="2870" y="1135"/>
                  </a:cubicBezTo>
                  <a:cubicBezTo>
                    <a:pt x="1936" y="734"/>
                    <a:pt x="1002" y="367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4710439" y="2119847"/>
              <a:ext cx="58292" cy="31899"/>
            </a:xfrm>
            <a:custGeom>
              <a:rect b="b" l="l" r="r" t="t"/>
              <a:pathLst>
                <a:path extrusionOk="0" h="1512" w="2763">
                  <a:moveTo>
                    <a:pt x="67" y="1"/>
                  </a:moveTo>
                  <a:cubicBezTo>
                    <a:pt x="34" y="1"/>
                    <a:pt x="1" y="68"/>
                    <a:pt x="34" y="68"/>
                  </a:cubicBezTo>
                  <a:cubicBezTo>
                    <a:pt x="935" y="501"/>
                    <a:pt x="1835" y="1002"/>
                    <a:pt x="2702" y="1502"/>
                  </a:cubicBezTo>
                  <a:cubicBezTo>
                    <a:pt x="2709" y="1508"/>
                    <a:pt x="2715" y="1511"/>
                    <a:pt x="2721" y="1511"/>
                  </a:cubicBezTo>
                  <a:cubicBezTo>
                    <a:pt x="2746" y="1511"/>
                    <a:pt x="2763" y="1462"/>
                    <a:pt x="2736" y="1435"/>
                  </a:cubicBezTo>
                  <a:cubicBezTo>
                    <a:pt x="1869" y="902"/>
                    <a:pt x="1001" y="4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4716768" y="3064298"/>
              <a:ext cx="453238" cy="477858"/>
            </a:xfrm>
            <a:custGeom>
              <a:rect b="b" l="l" r="r" t="t"/>
              <a:pathLst>
                <a:path extrusionOk="0" h="22650" w="21483">
                  <a:moveTo>
                    <a:pt x="1" y="0"/>
                  </a:moveTo>
                  <a:lnTo>
                    <a:pt x="1" y="22650"/>
                  </a:lnTo>
                  <a:lnTo>
                    <a:pt x="21483" y="22650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5178445" y="3233901"/>
              <a:ext cx="23228" cy="818478"/>
            </a:xfrm>
            <a:custGeom>
              <a:rect b="b" l="l" r="r" t="t"/>
              <a:pathLst>
                <a:path extrusionOk="0" h="38795" w="1101">
                  <a:moveTo>
                    <a:pt x="0" y="0"/>
                  </a:moveTo>
                  <a:lnTo>
                    <a:pt x="0" y="38795"/>
                  </a:lnTo>
                  <a:lnTo>
                    <a:pt x="1101" y="38795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4687928" y="3233901"/>
              <a:ext cx="23228" cy="818478"/>
            </a:xfrm>
            <a:custGeom>
              <a:rect b="b" l="l" r="r" t="t"/>
              <a:pathLst>
                <a:path extrusionOk="0" h="38795" w="1101">
                  <a:moveTo>
                    <a:pt x="0" y="0"/>
                  </a:moveTo>
                  <a:lnTo>
                    <a:pt x="0" y="38795"/>
                  </a:lnTo>
                  <a:lnTo>
                    <a:pt x="1101" y="38795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4920865" y="3233901"/>
              <a:ext cx="23249" cy="818478"/>
            </a:xfrm>
            <a:custGeom>
              <a:rect b="b" l="l" r="r" t="t"/>
              <a:pathLst>
                <a:path extrusionOk="0" h="38795" w="1102">
                  <a:moveTo>
                    <a:pt x="0" y="0"/>
                  </a:moveTo>
                  <a:lnTo>
                    <a:pt x="0" y="38795"/>
                  </a:lnTo>
                  <a:lnTo>
                    <a:pt x="1101" y="38795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4699890" y="3511881"/>
              <a:ext cx="489821" cy="66183"/>
            </a:xfrm>
            <a:custGeom>
              <a:rect b="b" l="l" r="r" t="t"/>
              <a:pathLst>
                <a:path extrusionOk="0" h="3137" w="23217">
                  <a:moveTo>
                    <a:pt x="0" y="0"/>
                  </a:moveTo>
                  <a:lnTo>
                    <a:pt x="0" y="3136"/>
                  </a:lnTo>
                  <a:lnTo>
                    <a:pt x="23217" y="3136"/>
                  </a:lnTo>
                  <a:lnTo>
                    <a:pt x="232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2" name="Google Shape;2102;p51"/>
          <p:cNvSpPr txBox="1"/>
          <p:nvPr>
            <p:ph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52"/>
          <p:cNvSpPr txBox="1"/>
          <p:nvPr>
            <p:ph type="title"/>
          </p:nvPr>
        </p:nvSpPr>
        <p:spPr>
          <a:xfrm>
            <a:off x="713225" y="1407175"/>
            <a:ext cx="2760900" cy="15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08" name="Google Shape;2108;p52"/>
          <p:cNvSpPr/>
          <p:nvPr/>
        </p:nvSpPr>
        <p:spPr>
          <a:xfrm>
            <a:off x="460150" y="3292650"/>
            <a:ext cx="3456300" cy="1268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9" name="Google Shape;2109;p52"/>
          <p:cNvGrpSpPr/>
          <p:nvPr/>
        </p:nvGrpSpPr>
        <p:grpSpPr>
          <a:xfrm>
            <a:off x="3730275" y="1028499"/>
            <a:ext cx="4700496" cy="3576010"/>
            <a:chOff x="3763400" y="1028499"/>
            <a:chExt cx="4700496" cy="3576010"/>
          </a:xfrm>
        </p:grpSpPr>
        <p:sp>
          <p:nvSpPr>
            <p:cNvPr id="2110" name="Google Shape;2110;p52"/>
            <p:cNvSpPr/>
            <p:nvPr/>
          </p:nvSpPr>
          <p:spPr>
            <a:xfrm>
              <a:off x="3763400" y="4033886"/>
              <a:ext cx="3844179" cy="10103"/>
            </a:xfrm>
            <a:custGeom>
              <a:rect b="b" l="l" r="r" t="t"/>
              <a:pathLst>
                <a:path extrusionOk="0" h="435" w="165519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2"/>
            <p:cNvSpPr/>
            <p:nvPr/>
          </p:nvSpPr>
          <p:spPr>
            <a:xfrm>
              <a:off x="6403814" y="1843183"/>
              <a:ext cx="421464" cy="21715"/>
            </a:xfrm>
            <a:custGeom>
              <a:rect b="b" l="l" r="r" t="t"/>
              <a:pathLst>
                <a:path extrusionOk="0" h="935" w="18147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2"/>
            <p:cNvSpPr/>
            <p:nvPr/>
          </p:nvSpPr>
          <p:spPr>
            <a:xfrm>
              <a:off x="6403814" y="1888893"/>
              <a:ext cx="298279" cy="21715"/>
            </a:xfrm>
            <a:custGeom>
              <a:rect b="b" l="l" r="r" t="t"/>
              <a:pathLst>
                <a:path extrusionOk="0" h="935" w="12843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2"/>
            <p:cNvSpPr/>
            <p:nvPr/>
          </p:nvSpPr>
          <p:spPr>
            <a:xfrm>
              <a:off x="5059574" y="2920911"/>
              <a:ext cx="854541" cy="1182245"/>
            </a:xfrm>
            <a:custGeom>
              <a:rect b="b" l="l" r="r" t="t"/>
              <a:pathLst>
                <a:path extrusionOk="0" h="50904" w="36794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2"/>
            <p:cNvSpPr/>
            <p:nvPr/>
          </p:nvSpPr>
          <p:spPr>
            <a:xfrm>
              <a:off x="5018510" y="2876757"/>
              <a:ext cx="937431" cy="44174"/>
            </a:xfrm>
            <a:custGeom>
              <a:rect b="b" l="l" r="r" t="t"/>
              <a:pathLst>
                <a:path extrusionOk="0" h="1902" w="40363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2"/>
            <p:cNvSpPr/>
            <p:nvPr/>
          </p:nvSpPr>
          <p:spPr>
            <a:xfrm>
              <a:off x="5955982" y="2876757"/>
              <a:ext cx="294423" cy="44174"/>
            </a:xfrm>
            <a:custGeom>
              <a:rect b="b" l="l" r="r" t="t"/>
              <a:pathLst>
                <a:path extrusionOk="0" h="1902" w="12677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2"/>
            <p:cNvSpPr/>
            <p:nvPr/>
          </p:nvSpPr>
          <p:spPr>
            <a:xfrm>
              <a:off x="5914151" y="2920911"/>
              <a:ext cx="289755" cy="1182245"/>
            </a:xfrm>
            <a:custGeom>
              <a:rect b="b" l="l" r="r" t="t"/>
              <a:pathLst>
                <a:path extrusionOk="0" h="50904" w="12476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2"/>
            <p:cNvSpPr/>
            <p:nvPr/>
          </p:nvSpPr>
          <p:spPr>
            <a:xfrm>
              <a:off x="5151761" y="3089027"/>
              <a:ext cx="670947" cy="378869"/>
            </a:xfrm>
            <a:custGeom>
              <a:rect b="b" l="l" r="r" t="t"/>
              <a:pathLst>
                <a:path extrusionOk="0" h="16313" w="28889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2"/>
            <p:cNvSpPr/>
            <p:nvPr/>
          </p:nvSpPr>
          <p:spPr>
            <a:xfrm>
              <a:off x="5393503" y="3199843"/>
              <a:ext cx="130943" cy="75156"/>
            </a:xfrm>
            <a:custGeom>
              <a:rect b="b" l="l" r="r" t="t"/>
              <a:pathLst>
                <a:path extrusionOk="0" h="3236" w="5638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2"/>
            <p:cNvSpPr/>
            <p:nvPr/>
          </p:nvSpPr>
          <p:spPr>
            <a:xfrm>
              <a:off x="5430689" y="3204488"/>
              <a:ext cx="133265" cy="65866"/>
            </a:xfrm>
            <a:custGeom>
              <a:rect b="b" l="l" r="r" t="t"/>
              <a:pathLst>
                <a:path extrusionOk="0" h="2836" w="5738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2"/>
            <p:cNvSpPr/>
            <p:nvPr/>
          </p:nvSpPr>
          <p:spPr>
            <a:xfrm>
              <a:off x="5151761" y="3564761"/>
              <a:ext cx="670947" cy="379636"/>
            </a:xfrm>
            <a:custGeom>
              <a:rect b="b" l="l" r="r" t="t"/>
              <a:pathLst>
                <a:path extrusionOk="0" h="16346" w="28889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2"/>
            <p:cNvSpPr/>
            <p:nvPr/>
          </p:nvSpPr>
          <p:spPr>
            <a:xfrm>
              <a:off x="5393503" y="3675553"/>
              <a:ext cx="130943" cy="75179"/>
            </a:xfrm>
            <a:custGeom>
              <a:rect b="b" l="l" r="r" t="t"/>
              <a:pathLst>
                <a:path extrusionOk="0" h="3237" w="5638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2"/>
            <p:cNvSpPr/>
            <p:nvPr/>
          </p:nvSpPr>
          <p:spPr>
            <a:xfrm>
              <a:off x="5430689" y="3680198"/>
              <a:ext cx="133265" cy="66656"/>
            </a:xfrm>
            <a:custGeom>
              <a:rect b="b" l="l" r="r" t="t"/>
              <a:pathLst>
                <a:path extrusionOk="0" h="2870" w="5738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2"/>
            <p:cNvSpPr/>
            <p:nvPr/>
          </p:nvSpPr>
          <p:spPr>
            <a:xfrm>
              <a:off x="4600129" y="4364324"/>
              <a:ext cx="857630" cy="164270"/>
            </a:xfrm>
            <a:custGeom>
              <a:rect b="b" l="l" r="r" t="t"/>
              <a:pathLst>
                <a:path extrusionOk="0" h="7073" w="36927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2"/>
            <p:cNvSpPr/>
            <p:nvPr/>
          </p:nvSpPr>
          <p:spPr>
            <a:xfrm>
              <a:off x="4947994" y="4275225"/>
              <a:ext cx="3350694" cy="329284"/>
            </a:xfrm>
            <a:custGeom>
              <a:rect b="b" l="l" r="r" t="t"/>
              <a:pathLst>
                <a:path extrusionOk="0" h="14178" w="144271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2"/>
            <p:cNvSpPr/>
            <p:nvPr/>
          </p:nvSpPr>
          <p:spPr>
            <a:xfrm>
              <a:off x="6834575" y="3006131"/>
              <a:ext cx="250249" cy="1202405"/>
            </a:xfrm>
            <a:custGeom>
              <a:rect b="b" l="l" r="r" t="t"/>
              <a:pathLst>
                <a:path extrusionOk="0" h="51772" w="10775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2"/>
            <p:cNvSpPr/>
            <p:nvPr/>
          </p:nvSpPr>
          <p:spPr>
            <a:xfrm>
              <a:off x="6974028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2"/>
            <p:cNvSpPr/>
            <p:nvPr/>
          </p:nvSpPr>
          <p:spPr>
            <a:xfrm>
              <a:off x="7435796" y="3006131"/>
              <a:ext cx="250273" cy="1202405"/>
            </a:xfrm>
            <a:custGeom>
              <a:rect b="b" l="l" r="r" t="t"/>
              <a:pathLst>
                <a:path extrusionOk="0" h="51772" w="10776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2"/>
            <p:cNvSpPr/>
            <p:nvPr/>
          </p:nvSpPr>
          <p:spPr>
            <a:xfrm>
              <a:off x="7435796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2"/>
            <p:cNvSpPr/>
            <p:nvPr/>
          </p:nvSpPr>
          <p:spPr>
            <a:xfrm>
              <a:off x="8009145" y="3006131"/>
              <a:ext cx="250249" cy="1202405"/>
            </a:xfrm>
            <a:custGeom>
              <a:rect b="b" l="l" r="r" t="t"/>
              <a:pathLst>
                <a:path extrusionOk="0" h="51772" w="10775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2"/>
            <p:cNvSpPr/>
            <p:nvPr/>
          </p:nvSpPr>
          <p:spPr>
            <a:xfrm>
              <a:off x="8009145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>
              <a:off x="6809003" y="1407748"/>
              <a:ext cx="1541722" cy="1678076"/>
            </a:xfrm>
            <a:custGeom>
              <a:rect b="b" l="l" r="r" t="t"/>
              <a:pathLst>
                <a:path extrusionOk="0" h="72253" w="66382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2"/>
            <p:cNvSpPr/>
            <p:nvPr/>
          </p:nvSpPr>
          <p:spPr>
            <a:xfrm>
              <a:off x="6809003" y="2937960"/>
              <a:ext cx="1400723" cy="147990"/>
            </a:xfrm>
            <a:custGeom>
              <a:rect b="b" l="l" r="r" t="t"/>
              <a:pathLst>
                <a:path extrusionOk="0" h="6372" w="60311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2"/>
            <p:cNvSpPr/>
            <p:nvPr/>
          </p:nvSpPr>
          <p:spPr>
            <a:xfrm>
              <a:off x="8133872" y="1407748"/>
              <a:ext cx="216945" cy="1678076"/>
            </a:xfrm>
            <a:custGeom>
              <a:rect b="b" l="l" r="r" t="t"/>
              <a:pathLst>
                <a:path extrusionOk="0" h="72253" w="9341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7792208" y="1028499"/>
              <a:ext cx="435399" cy="380031"/>
            </a:xfrm>
            <a:custGeom>
              <a:rect b="b" l="l" r="r" t="t"/>
              <a:pathLst>
                <a:path extrusionOk="0" h="16363" w="18747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>
              <a:off x="7843330" y="1211179"/>
              <a:ext cx="150800" cy="58109"/>
            </a:xfrm>
            <a:custGeom>
              <a:rect b="b" l="l" r="r" t="t"/>
              <a:pathLst>
                <a:path extrusionOk="0" h="2502" w="6493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>
              <a:off x="7905054" y="1400408"/>
              <a:ext cx="147821" cy="56694"/>
            </a:xfrm>
            <a:custGeom>
              <a:rect b="b" l="l" r="r" t="t"/>
              <a:pathLst>
                <a:path extrusionOk="0" h="2636" w="6873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2"/>
            <p:cNvSpPr/>
            <p:nvPr/>
          </p:nvSpPr>
          <p:spPr>
            <a:xfrm>
              <a:off x="7936627" y="1339433"/>
              <a:ext cx="144681" cy="65490"/>
            </a:xfrm>
            <a:custGeom>
              <a:rect b="b" l="l" r="r" t="t"/>
              <a:pathLst>
                <a:path extrusionOk="0" h="3045" w="6727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2"/>
            <p:cNvSpPr/>
            <p:nvPr/>
          </p:nvSpPr>
          <p:spPr>
            <a:xfrm>
              <a:off x="7873548" y="1264787"/>
              <a:ext cx="328494" cy="180156"/>
            </a:xfrm>
            <a:custGeom>
              <a:rect b="b" l="l" r="r" t="t"/>
              <a:pathLst>
                <a:path extrusionOk="0" h="7757" w="14144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7900677" y="1260954"/>
              <a:ext cx="241726" cy="68072"/>
            </a:xfrm>
            <a:custGeom>
              <a:rect b="b" l="l" r="r" t="t"/>
              <a:pathLst>
                <a:path extrusionOk="0" h="2931" w="10408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7450522" y="1062155"/>
              <a:ext cx="406763" cy="285157"/>
            </a:xfrm>
            <a:custGeom>
              <a:rect b="b" l="l" r="r" t="t"/>
              <a:pathLst>
                <a:path extrusionOk="0" h="12278" w="17514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7638007" y="1250641"/>
              <a:ext cx="159858" cy="26709"/>
            </a:xfrm>
            <a:custGeom>
              <a:rect b="b" l="l" r="r" t="t"/>
              <a:pathLst>
                <a:path extrusionOk="0" h="1150" w="6883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7700579" y="1438154"/>
              <a:ext cx="157112" cy="21206"/>
            </a:xfrm>
            <a:custGeom>
              <a:rect b="b" l="l" r="r" t="t"/>
              <a:pathLst>
                <a:path extrusionOk="0" h="986" w="7305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7696471" y="1373135"/>
              <a:ext cx="158252" cy="18109"/>
            </a:xfrm>
            <a:custGeom>
              <a:rect b="b" l="l" r="r" t="t"/>
              <a:pathLst>
                <a:path extrusionOk="0" h="842" w="7358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7437352" y="1204466"/>
              <a:ext cx="291125" cy="191769"/>
            </a:xfrm>
            <a:custGeom>
              <a:rect b="b" l="l" r="r" t="t"/>
              <a:pathLst>
                <a:path extrusionOk="0" h="8257" w="12535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7504198" y="1200727"/>
              <a:ext cx="212091" cy="117170"/>
            </a:xfrm>
            <a:custGeom>
              <a:rect b="b" l="l" r="r" t="t"/>
              <a:pathLst>
                <a:path extrusionOk="0" h="5045" w="9132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7102657" y="1104823"/>
              <a:ext cx="713681" cy="607055"/>
            </a:xfrm>
            <a:custGeom>
              <a:rect b="b" l="l" r="r" t="t"/>
              <a:pathLst>
                <a:path extrusionOk="0" h="26138" w="30729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7352900" y="1484467"/>
              <a:ext cx="466404" cy="242515"/>
            </a:xfrm>
            <a:custGeom>
              <a:rect b="b" l="l" r="r" t="t"/>
              <a:pathLst>
                <a:path extrusionOk="0" h="10442" w="20082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7534207" y="1510806"/>
              <a:ext cx="127064" cy="13958"/>
            </a:xfrm>
            <a:custGeom>
              <a:rect b="b" l="l" r="r" t="t"/>
              <a:pathLst>
                <a:path extrusionOk="0" h="601" w="5471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7459812" y="1557283"/>
              <a:ext cx="266530" cy="13981"/>
            </a:xfrm>
            <a:custGeom>
              <a:rect b="b" l="l" r="r" t="t"/>
              <a:pathLst>
                <a:path extrusionOk="0" h="602" w="11476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7385441" y="1603783"/>
              <a:ext cx="392038" cy="13958"/>
            </a:xfrm>
            <a:custGeom>
              <a:rect b="b" l="l" r="r" t="t"/>
              <a:pathLst>
                <a:path extrusionOk="0" h="601" w="1688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7380029" y="1650260"/>
              <a:ext cx="417585" cy="13981"/>
            </a:xfrm>
            <a:custGeom>
              <a:rect b="b" l="l" r="r" t="t"/>
              <a:pathLst>
                <a:path extrusionOk="0" h="602" w="1798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7507845" y="1696760"/>
              <a:ext cx="275843" cy="13958"/>
            </a:xfrm>
            <a:custGeom>
              <a:rect b="b" l="l" r="r" t="t"/>
              <a:pathLst>
                <a:path extrusionOk="0" h="601" w="11877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7416588" y="1513895"/>
              <a:ext cx="215249" cy="143554"/>
            </a:xfrm>
            <a:custGeom>
              <a:rect b="b" l="l" r="r" t="t"/>
              <a:pathLst>
                <a:path extrusionOk="0" h="6181" w="9268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7533418" y="1574332"/>
              <a:ext cx="285900" cy="152658"/>
            </a:xfrm>
            <a:custGeom>
              <a:rect b="b" l="l" r="r" t="t"/>
              <a:pathLst>
                <a:path extrusionOk="0" h="6573" w="1231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6836131" y="3512849"/>
              <a:ext cx="822769" cy="892514"/>
            </a:xfrm>
            <a:custGeom>
              <a:rect b="b" l="l" r="r" t="t"/>
              <a:pathLst>
                <a:path extrusionOk="0" h="38429" w="35426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6836131" y="3851427"/>
              <a:ext cx="822769" cy="553220"/>
            </a:xfrm>
            <a:custGeom>
              <a:rect b="b" l="l" r="r" t="t"/>
              <a:pathLst>
                <a:path extrusionOk="0" h="23820" w="35426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6833019" y="3956808"/>
              <a:ext cx="831316" cy="451703"/>
            </a:xfrm>
            <a:custGeom>
              <a:rect b="b" l="l" r="r" t="t"/>
              <a:pathLst>
                <a:path extrusionOk="0" h="19449" w="35794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6862122" y="4198530"/>
              <a:ext cx="754162" cy="179971"/>
            </a:xfrm>
            <a:custGeom>
              <a:rect b="b" l="l" r="r" t="t"/>
              <a:pathLst>
                <a:path extrusionOk="0" h="7749" w="32472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6901979" y="4254507"/>
              <a:ext cx="126298" cy="76341"/>
            </a:xfrm>
            <a:custGeom>
              <a:rect b="b" l="l" r="r" t="t"/>
              <a:pathLst>
                <a:path extrusionOk="0" h="3287" w="5438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7089487" y="4087668"/>
              <a:ext cx="157071" cy="34327"/>
            </a:xfrm>
            <a:custGeom>
              <a:rect b="b" l="l" r="r" t="t"/>
              <a:pathLst>
                <a:path extrusionOk="0" h="1478" w="6763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2"/>
            <p:cNvSpPr/>
            <p:nvPr/>
          </p:nvSpPr>
          <p:spPr>
            <a:xfrm>
              <a:off x="7053834" y="4112242"/>
              <a:ext cx="158069" cy="34396"/>
            </a:xfrm>
            <a:custGeom>
              <a:rect b="b" l="l" r="r" t="t"/>
              <a:pathLst>
                <a:path extrusionOk="0" h="1481" w="6806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2"/>
            <p:cNvSpPr/>
            <p:nvPr/>
          </p:nvSpPr>
          <p:spPr>
            <a:xfrm>
              <a:off x="7019738" y="4136259"/>
              <a:ext cx="157303" cy="34396"/>
            </a:xfrm>
            <a:custGeom>
              <a:rect b="b" l="l" r="r" t="t"/>
              <a:pathLst>
                <a:path extrusionOk="0" h="1481" w="6773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2"/>
            <p:cNvSpPr/>
            <p:nvPr/>
          </p:nvSpPr>
          <p:spPr>
            <a:xfrm>
              <a:off x="6984108" y="4160507"/>
              <a:ext cx="157860" cy="34327"/>
            </a:xfrm>
            <a:custGeom>
              <a:rect b="b" l="l" r="r" t="t"/>
              <a:pathLst>
                <a:path extrusionOk="0" h="1478" w="6797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2"/>
            <p:cNvSpPr/>
            <p:nvPr/>
          </p:nvSpPr>
          <p:spPr>
            <a:xfrm>
              <a:off x="7503223" y="4086390"/>
              <a:ext cx="124695" cy="90252"/>
            </a:xfrm>
            <a:custGeom>
              <a:rect b="b" l="l" r="r" t="t"/>
              <a:pathLst>
                <a:path extrusionOk="0" h="3886" w="5369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2"/>
            <p:cNvSpPr/>
            <p:nvPr/>
          </p:nvSpPr>
          <p:spPr>
            <a:xfrm>
              <a:off x="6987987" y="3959455"/>
              <a:ext cx="172771" cy="143902"/>
            </a:xfrm>
            <a:custGeom>
              <a:rect b="b" l="l" r="r" t="t"/>
              <a:pathLst>
                <a:path extrusionOk="0" h="6196" w="7439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2"/>
            <p:cNvSpPr/>
            <p:nvPr/>
          </p:nvSpPr>
          <p:spPr>
            <a:xfrm>
              <a:off x="7148367" y="3994830"/>
              <a:ext cx="192930" cy="107648"/>
            </a:xfrm>
            <a:custGeom>
              <a:rect b="b" l="l" r="r" t="t"/>
              <a:pathLst>
                <a:path extrusionOk="0" h="4635" w="8307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6547146" y="2301868"/>
              <a:ext cx="1476622" cy="1726082"/>
            </a:xfrm>
            <a:custGeom>
              <a:rect b="b" l="l" r="r" t="t"/>
              <a:pathLst>
                <a:path extrusionOk="0" h="74320" w="63579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7077084" y="3819630"/>
              <a:ext cx="461759" cy="137190"/>
            </a:xfrm>
            <a:custGeom>
              <a:rect b="b" l="l" r="r" t="t"/>
              <a:pathLst>
                <a:path extrusionOk="0" h="5907" w="19882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2"/>
            <p:cNvSpPr/>
            <p:nvPr/>
          </p:nvSpPr>
          <p:spPr>
            <a:xfrm>
              <a:off x="7082496" y="2339240"/>
              <a:ext cx="797988" cy="1453072"/>
            </a:xfrm>
            <a:custGeom>
              <a:rect b="b" l="l" r="r" t="t"/>
              <a:pathLst>
                <a:path extrusionOk="0" h="62565" w="34359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2"/>
            <p:cNvSpPr/>
            <p:nvPr/>
          </p:nvSpPr>
          <p:spPr>
            <a:xfrm>
              <a:off x="5531400" y="3702659"/>
              <a:ext cx="1252757" cy="757785"/>
            </a:xfrm>
            <a:custGeom>
              <a:rect b="b" l="l" r="r" t="t"/>
              <a:pathLst>
                <a:path extrusionOk="0" h="32628" w="5394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5530633" y="4049762"/>
              <a:ext cx="959912" cy="410200"/>
            </a:xfrm>
            <a:custGeom>
              <a:rect b="b" l="l" r="r" t="t"/>
              <a:pathLst>
                <a:path extrusionOk="0" h="17662" w="41331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5526754" y="4179159"/>
              <a:ext cx="874677" cy="281789"/>
            </a:xfrm>
            <a:custGeom>
              <a:rect b="b" l="l" r="r" t="t"/>
              <a:pathLst>
                <a:path extrusionOk="0" h="12133" w="37661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5563174" y="4396864"/>
              <a:ext cx="773973" cy="41085"/>
            </a:xfrm>
            <a:custGeom>
              <a:rect b="b" l="l" r="r" t="t"/>
              <a:pathLst>
                <a:path extrusionOk="0" h="1769" w="33325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5634456" y="4293830"/>
              <a:ext cx="102283" cy="104954"/>
            </a:xfrm>
            <a:custGeom>
              <a:rect b="b" l="l" r="r" t="t"/>
              <a:pathLst>
                <a:path extrusionOk="0" h="4519" w="4404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5859917" y="4190006"/>
              <a:ext cx="144599" cy="69187"/>
            </a:xfrm>
            <a:custGeom>
              <a:rect b="b" l="l" r="r" t="t"/>
              <a:pathLst>
                <a:path extrusionOk="0" h="2979" w="6226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5818341" y="4203895"/>
              <a:ext cx="145899" cy="68467"/>
            </a:xfrm>
            <a:custGeom>
              <a:rect b="b" l="l" r="r" t="t"/>
              <a:pathLst>
                <a:path extrusionOk="0" h="2948" w="6282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5778554" y="4217135"/>
              <a:ext cx="145412" cy="69164"/>
            </a:xfrm>
            <a:custGeom>
              <a:rect b="b" l="l" r="r" t="t"/>
              <a:pathLst>
                <a:path extrusionOk="0" h="2978" w="6261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5739046" y="4231071"/>
              <a:ext cx="144622" cy="68398"/>
            </a:xfrm>
            <a:custGeom>
              <a:rect b="b" l="l" r="r" t="t"/>
              <a:pathLst>
                <a:path extrusionOk="0" h="2945" w="6227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2"/>
            <p:cNvSpPr/>
            <p:nvPr/>
          </p:nvSpPr>
          <p:spPr>
            <a:xfrm>
              <a:off x="6248289" y="4313898"/>
              <a:ext cx="117379" cy="89277"/>
            </a:xfrm>
            <a:custGeom>
              <a:rect b="b" l="l" r="r" t="t"/>
              <a:pathLst>
                <a:path extrusionOk="0" h="3844" w="5054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2"/>
            <p:cNvSpPr/>
            <p:nvPr/>
          </p:nvSpPr>
          <p:spPr>
            <a:xfrm>
              <a:off x="5788634" y="4043490"/>
              <a:ext cx="141022" cy="172376"/>
            </a:xfrm>
            <a:custGeom>
              <a:rect b="b" l="l" r="r" t="t"/>
              <a:pathLst>
                <a:path extrusionOk="0" h="7422" w="6072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2"/>
            <p:cNvSpPr/>
            <p:nvPr/>
          </p:nvSpPr>
          <p:spPr>
            <a:xfrm>
              <a:off x="5914917" y="4146269"/>
              <a:ext cx="203637" cy="89579"/>
            </a:xfrm>
            <a:custGeom>
              <a:rect b="b" l="l" r="r" t="t"/>
              <a:pathLst>
                <a:path extrusionOk="0" h="3857" w="8768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2"/>
            <p:cNvSpPr/>
            <p:nvPr/>
          </p:nvSpPr>
          <p:spPr>
            <a:xfrm>
              <a:off x="5879288" y="2302634"/>
              <a:ext cx="2264530" cy="1861670"/>
            </a:xfrm>
            <a:custGeom>
              <a:rect b="b" l="l" r="r" t="t"/>
              <a:pathLst>
                <a:path extrusionOk="0" h="80158" w="97504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2"/>
            <p:cNvSpPr/>
            <p:nvPr/>
          </p:nvSpPr>
          <p:spPr>
            <a:xfrm>
              <a:off x="7352134" y="2449846"/>
              <a:ext cx="202220" cy="87558"/>
            </a:xfrm>
            <a:custGeom>
              <a:rect b="b" l="l" r="r" t="t"/>
              <a:pathLst>
                <a:path extrusionOk="0" h="3770" w="8707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2"/>
            <p:cNvSpPr/>
            <p:nvPr/>
          </p:nvSpPr>
          <p:spPr>
            <a:xfrm>
              <a:off x="7381121" y="2299940"/>
              <a:ext cx="92668" cy="185684"/>
            </a:xfrm>
            <a:custGeom>
              <a:rect b="b" l="l" r="r" t="t"/>
              <a:pathLst>
                <a:path extrusionOk="0" h="7995" w="399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2"/>
            <p:cNvSpPr/>
            <p:nvPr/>
          </p:nvSpPr>
          <p:spPr>
            <a:xfrm>
              <a:off x="7741063" y="2358100"/>
              <a:ext cx="204543" cy="197111"/>
            </a:xfrm>
            <a:custGeom>
              <a:rect b="b" l="l" r="r" t="t"/>
              <a:pathLst>
                <a:path extrusionOk="0" h="8487" w="8807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2"/>
            <p:cNvSpPr/>
            <p:nvPr/>
          </p:nvSpPr>
          <p:spPr>
            <a:xfrm>
              <a:off x="6011772" y="3999127"/>
              <a:ext cx="526836" cy="62289"/>
            </a:xfrm>
            <a:custGeom>
              <a:rect b="b" l="l" r="r" t="t"/>
              <a:pathLst>
                <a:path extrusionOk="0" h="2682" w="22684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2"/>
            <p:cNvSpPr/>
            <p:nvPr/>
          </p:nvSpPr>
          <p:spPr>
            <a:xfrm>
              <a:off x="6923045" y="3253427"/>
              <a:ext cx="410664" cy="394430"/>
            </a:xfrm>
            <a:custGeom>
              <a:rect b="b" l="l" r="r" t="t"/>
              <a:pathLst>
                <a:path extrusionOk="0" h="16983" w="17682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2"/>
            <p:cNvSpPr/>
            <p:nvPr/>
          </p:nvSpPr>
          <p:spPr>
            <a:xfrm>
              <a:off x="6710197" y="2492026"/>
              <a:ext cx="745267" cy="626169"/>
            </a:xfrm>
            <a:custGeom>
              <a:rect b="b" l="l" r="r" t="t"/>
              <a:pathLst>
                <a:path extrusionOk="0" h="26961" w="32089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2"/>
            <p:cNvSpPr/>
            <p:nvPr/>
          </p:nvSpPr>
          <p:spPr>
            <a:xfrm>
              <a:off x="6524662" y="2320914"/>
              <a:ext cx="1496782" cy="1684138"/>
            </a:xfrm>
            <a:custGeom>
              <a:rect b="b" l="l" r="r" t="t"/>
              <a:pathLst>
                <a:path extrusionOk="0" h="72514" w="64447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2"/>
            <p:cNvSpPr/>
            <p:nvPr/>
          </p:nvSpPr>
          <p:spPr>
            <a:xfrm>
              <a:off x="7297110" y="1542906"/>
              <a:ext cx="822792" cy="1053347"/>
            </a:xfrm>
            <a:custGeom>
              <a:rect b="b" l="l" r="r" t="t"/>
              <a:pathLst>
                <a:path extrusionOk="0" h="45354" w="35427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2"/>
            <p:cNvSpPr/>
            <p:nvPr/>
          </p:nvSpPr>
          <p:spPr>
            <a:xfrm>
              <a:off x="7724782" y="1557283"/>
              <a:ext cx="171238" cy="13981"/>
            </a:xfrm>
            <a:custGeom>
              <a:rect b="b" l="l" r="r" t="t"/>
              <a:pathLst>
                <a:path extrusionOk="0" h="602" w="7373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2"/>
            <p:cNvSpPr/>
            <p:nvPr/>
          </p:nvSpPr>
          <p:spPr>
            <a:xfrm>
              <a:off x="7675216" y="1603783"/>
              <a:ext cx="259539" cy="13958"/>
            </a:xfrm>
            <a:custGeom>
              <a:rect b="b" l="l" r="r" t="t"/>
              <a:pathLst>
                <a:path extrusionOk="0" h="601" w="11175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2"/>
            <p:cNvSpPr/>
            <p:nvPr/>
          </p:nvSpPr>
          <p:spPr>
            <a:xfrm>
              <a:off x="7636474" y="1650260"/>
              <a:ext cx="323083" cy="13981"/>
            </a:xfrm>
            <a:custGeom>
              <a:rect b="b" l="l" r="r" t="t"/>
              <a:pathLst>
                <a:path extrusionOk="0" h="602" w="13911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2"/>
            <p:cNvSpPr/>
            <p:nvPr/>
          </p:nvSpPr>
          <p:spPr>
            <a:xfrm>
              <a:off x="7607023" y="1696760"/>
              <a:ext cx="372668" cy="13958"/>
            </a:xfrm>
            <a:custGeom>
              <a:rect b="b" l="l" r="r" t="t"/>
              <a:pathLst>
                <a:path extrusionOk="0" h="601" w="16046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2"/>
            <p:cNvSpPr/>
            <p:nvPr/>
          </p:nvSpPr>
          <p:spPr>
            <a:xfrm>
              <a:off x="7584563" y="1743238"/>
              <a:ext cx="412174" cy="13958"/>
            </a:xfrm>
            <a:custGeom>
              <a:rect b="b" l="l" r="r" t="t"/>
              <a:pathLst>
                <a:path extrusionOk="0" h="601" w="17747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2"/>
            <p:cNvSpPr/>
            <p:nvPr/>
          </p:nvSpPr>
          <p:spPr>
            <a:xfrm>
              <a:off x="7563635" y="1789715"/>
              <a:ext cx="447035" cy="13981"/>
            </a:xfrm>
            <a:custGeom>
              <a:rect b="b" l="l" r="r" t="t"/>
              <a:pathLst>
                <a:path extrusionOk="0" h="602" w="19248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2"/>
            <p:cNvSpPr/>
            <p:nvPr/>
          </p:nvSpPr>
          <p:spPr>
            <a:xfrm>
              <a:off x="7541942" y="1836215"/>
              <a:ext cx="481129" cy="13958"/>
            </a:xfrm>
            <a:custGeom>
              <a:rect b="b" l="l" r="r" t="t"/>
              <a:pathLst>
                <a:path extrusionOk="0" h="601" w="20716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2"/>
            <p:cNvSpPr/>
            <p:nvPr/>
          </p:nvSpPr>
          <p:spPr>
            <a:xfrm>
              <a:off x="7521038" y="1882692"/>
              <a:ext cx="512111" cy="13981"/>
            </a:xfrm>
            <a:custGeom>
              <a:rect b="b" l="l" r="r" t="t"/>
              <a:pathLst>
                <a:path extrusionOk="0" h="602" w="2205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2"/>
            <p:cNvSpPr/>
            <p:nvPr/>
          </p:nvSpPr>
          <p:spPr>
            <a:xfrm>
              <a:off x="7500111" y="1929192"/>
              <a:ext cx="542327" cy="13958"/>
            </a:xfrm>
            <a:custGeom>
              <a:rect b="b" l="l" r="r" t="t"/>
              <a:pathLst>
                <a:path extrusionOk="0" h="601" w="23351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2"/>
            <p:cNvSpPr/>
            <p:nvPr/>
          </p:nvSpPr>
          <p:spPr>
            <a:xfrm>
              <a:off x="7479183" y="1974903"/>
              <a:ext cx="570987" cy="14748"/>
            </a:xfrm>
            <a:custGeom>
              <a:rect b="b" l="l" r="r" t="t"/>
              <a:pathLst>
                <a:path extrusionOk="0" h="635" w="24585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2"/>
            <p:cNvSpPr/>
            <p:nvPr/>
          </p:nvSpPr>
          <p:spPr>
            <a:xfrm>
              <a:off x="7459046" y="2021380"/>
              <a:ext cx="598113" cy="14748"/>
            </a:xfrm>
            <a:custGeom>
              <a:rect b="b" l="l" r="r" t="t"/>
              <a:pathLst>
                <a:path extrusionOk="0" h="635" w="25753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2"/>
            <p:cNvSpPr/>
            <p:nvPr/>
          </p:nvSpPr>
          <p:spPr>
            <a:xfrm>
              <a:off x="7438119" y="2067880"/>
              <a:ext cx="624451" cy="13958"/>
            </a:xfrm>
            <a:custGeom>
              <a:rect b="b" l="l" r="r" t="t"/>
              <a:pathLst>
                <a:path extrusionOk="0" h="601" w="26887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2"/>
            <p:cNvSpPr/>
            <p:nvPr/>
          </p:nvSpPr>
          <p:spPr>
            <a:xfrm>
              <a:off x="7417981" y="2114357"/>
              <a:ext cx="649232" cy="14748"/>
            </a:xfrm>
            <a:custGeom>
              <a:rect b="b" l="l" r="r" t="t"/>
              <a:pathLst>
                <a:path extrusionOk="0" h="635" w="27954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2"/>
            <p:cNvSpPr/>
            <p:nvPr/>
          </p:nvSpPr>
          <p:spPr>
            <a:xfrm>
              <a:off x="7397844" y="2160857"/>
              <a:ext cx="672480" cy="14725"/>
            </a:xfrm>
            <a:custGeom>
              <a:rect b="b" l="l" r="r" t="t"/>
              <a:pathLst>
                <a:path extrusionOk="0" h="634" w="28955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2"/>
            <p:cNvSpPr/>
            <p:nvPr/>
          </p:nvSpPr>
          <p:spPr>
            <a:xfrm>
              <a:off x="7377683" y="2207334"/>
              <a:ext cx="695728" cy="13958"/>
            </a:xfrm>
            <a:custGeom>
              <a:rect b="b" l="l" r="r" t="t"/>
              <a:pathLst>
                <a:path extrusionOk="0" h="601" w="29956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2"/>
            <p:cNvSpPr/>
            <p:nvPr/>
          </p:nvSpPr>
          <p:spPr>
            <a:xfrm>
              <a:off x="7357546" y="2253811"/>
              <a:ext cx="718187" cy="13981"/>
            </a:xfrm>
            <a:custGeom>
              <a:rect b="b" l="l" r="r" t="t"/>
              <a:pathLst>
                <a:path extrusionOk="0" h="602" w="30923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2"/>
            <p:cNvSpPr/>
            <p:nvPr/>
          </p:nvSpPr>
          <p:spPr>
            <a:xfrm>
              <a:off x="7338175" y="2300311"/>
              <a:ext cx="738346" cy="13958"/>
            </a:xfrm>
            <a:custGeom>
              <a:rect b="b" l="l" r="r" t="t"/>
              <a:pathLst>
                <a:path extrusionOk="0" h="601" w="31791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2"/>
            <p:cNvSpPr/>
            <p:nvPr/>
          </p:nvSpPr>
          <p:spPr>
            <a:xfrm>
              <a:off x="7319593" y="2346789"/>
              <a:ext cx="757692" cy="13981"/>
            </a:xfrm>
            <a:custGeom>
              <a:rect b="b" l="l" r="r" t="t"/>
              <a:pathLst>
                <a:path extrusionOk="0" h="602" w="32624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2"/>
            <p:cNvSpPr/>
            <p:nvPr/>
          </p:nvSpPr>
          <p:spPr>
            <a:xfrm>
              <a:off x="7304101" y="2393289"/>
              <a:ext cx="773183" cy="13958"/>
            </a:xfrm>
            <a:custGeom>
              <a:rect b="b" l="l" r="r" t="t"/>
              <a:pathLst>
                <a:path extrusionOk="0" h="601" w="33291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2"/>
            <p:cNvSpPr/>
            <p:nvPr/>
          </p:nvSpPr>
          <p:spPr>
            <a:xfrm>
              <a:off x="7403256" y="2440556"/>
              <a:ext cx="673270" cy="13958"/>
            </a:xfrm>
            <a:custGeom>
              <a:rect b="b" l="l" r="r" t="t"/>
              <a:pathLst>
                <a:path extrusionOk="0" h="601" w="28989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2"/>
            <p:cNvSpPr/>
            <p:nvPr/>
          </p:nvSpPr>
          <p:spPr>
            <a:xfrm>
              <a:off x="7585329" y="2486266"/>
              <a:ext cx="490419" cy="13958"/>
            </a:xfrm>
            <a:custGeom>
              <a:rect b="b" l="l" r="r" t="t"/>
              <a:pathLst>
                <a:path extrusionOk="0" h="601" w="21116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2"/>
            <p:cNvSpPr/>
            <p:nvPr/>
          </p:nvSpPr>
          <p:spPr>
            <a:xfrm>
              <a:off x="7779016" y="2532743"/>
              <a:ext cx="293657" cy="13958"/>
            </a:xfrm>
            <a:custGeom>
              <a:rect b="b" l="l" r="r" t="t"/>
              <a:pathLst>
                <a:path extrusionOk="0" h="601" w="12644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2"/>
            <p:cNvSpPr/>
            <p:nvPr/>
          </p:nvSpPr>
          <p:spPr>
            <a:xfrm>
              <a:off x="7981250" y="2579220"/>
              <a:ext cx="87558" cy="13981"/>
            </a:xfrm>
            <a:custGeom>
              <a:rect b="b" l="l" r="r" t="t"/>
              <a:pathLst>
                <a:path extrusionOk="0" h="602" w="377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2"/>
            <p:cNvSpPr/>
            <p:nvPr/>
          </p:nvSpPr>
          <p:spPr>
            <a:xfrm>
              <a:off x="7762989" y="1180032"/>
              <a:ext cx="700907" cy="576886"/>
            </a:xfrm>
            <a:custGeom>
              <a:rect b="b" l="l" r="r" t="t"/>
              <a:pathLst>
                <a:path extrusionOk="0" h="24839" w="30179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2"/>
            <p:cNvSpPr/>
            <p:nvPr/>
          </p:nvSpPr>
          <p:spPr>
            <a:xfrm>
              <a:off x="7775160" y="1541791"/>
              <a:ext cx="467171" cy="236221"/>
            </a:xfrm>
            <a:custGeom>
              <a:rect b="b" l="l" r="r" t="t"/>
              <a:pathLst>
                <a:path extrusionOk="0" h="10171" w="20115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2"/>
            <p:cNvSpPr/>
            <p:nvPr/>
          </p:nvSpPr>
          <p:spPr>
            <a:xfrm>
              <a:off x="7985268" y="1561719"/>
              <a:ext cx="199758" cy="163922"/>
            </a:xfrm>
            <a:custGeom>
              <a:rect b="b" l="l" r="r" t="t"/>
              <a:pathLst>
                <a:path extrusionOk="0" h="7058" w="8601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2"/>
            <p:cNvSpPr/>
            <p:nvPr/>
          </p:nvSpPr>
          <p:spPr>
            <a:xfrm>
              <a:off x="7965758" y="1758567"/>
              <a:ext cx="81915" cy="59851"/>
            </a:xfrm>
            <a:custGeom>
              <a:rect b="b" l="l" r="r" t="t"/>
              <a:pathLst>
                <a:path extrusionOk="0" h="2577" w="3527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2"/>
            <p:cNvSpPr/>
            <p:nvPr/>
          </p:nvSpPr>
          <p:spPr>
            <a:xfrm>
              <a:off x="7955677" y="1557283"/>
              <a:ext cx="95315" cy="13981"/>
            </a:xfrm>
            <a:custGeom>
              <a:rect b="b" l="l" r="r" t="t"/>
              <a:pathLst>
                <a:path extrusionOk="0" h="602" w="4104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2"/>
            <p:cNvSpPr/>
            <p:nvPr/>
          </p:nvSpPr>
          <p:spPr>
            <a:xfrm>
              <a:off x="7875104" y="1603783"/>
              <a:ext cx="236314" cy="13958"/>
            </a:xfrm>
            <a:custGeom>
              <a:rect b="b" l="l" r="r" t="t"/>
              <a:pathLst>
                <a:path extrusionOk="0" h="601" w="10175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2"/>
            <p:cNvSpPr/>
            <p:nvPr/>
          </p:nvSpPr>
          <p:spPr>
            <a:xfrm>
              <a:off x="7815435" y="1650260"/>
              <a:ext cx="356411" cy="13981"/>
            </a:xfrm>
            <a:custGeom>
              <a:rect b="b" l="l" r="r" t="t"/>
              <a:pathLst>
                <a:path extrusionOk="0" h="602" w="15346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2"/>
            <p:cNvSpPr/>
            <p:nvPr/>
          </p:nvSpPr>
          <p:spPr>
            <a:xfrm>
              <a:off x="7797620" y="1696760"/>
              <a:ext cx="434633" cy="13958"/>
            </a:xfrm>
            <a:custGeom>
              <a:rect b="b" l="l" r="r" t="t"/>
              <a:pathLst>
                <a:path extrusionOk="0" h="601" w="18714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2"/>
            <p:cNvSpPr/>
            <p:nvPr/>
          </p:nvSpPr>
          <p:spPr>
            <a:xfrm>
              <a:off x="7815435" y="1743238"/>
              <a:ext cx="347098" cy="13958"/>
            </a:xfrm>
            <a:custGeom>
              <a:rect b="b" l="l" r="r" t="t"/>
              <a:pathLst>
                <a:path extrusionOk="0" h="601" w="14945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2"/>
            <p:cNvSpPr/>
            <p:nvPr/>
          </p:nvSpPr>
          <p:spPr>
            <a:xfrm>
              <a:off x="7704644" y="1425354"/>
              <a:ext cx="205425" cy="250551"/>
            </a:xfrm>
            <a:custGeom>
              <a:rect b="b" l="l" r="r" t="t"/>
              <a:pathLst>
                <a:path extrusionOk="0" h="10788" w="8845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2"/>
            <p:cNvSpPr/>
            <p:nvPr/>
          </p:nvSpPr>
          <p:spPr>
            <a:xfrm>
              <a:off x="7727894" y="1424773"/>
              <a:ext cx="176649" cy="139048"/>
            </a:xfrm>
            <a:custGeom>
              <a:rect b="b" l="l" r="r" t="t"/>
              <a:pathLst>
                <a:path extrusionOk="0" h="5987" w="7606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2"/>
            <p:cNvSpPr/>
            <p:nvPr/>
          </p:nvSpPr>
          <p:spPr>
            <a:xfrm>
              <a:off x="7628716" y="1121871"/>
              <a:ext cx="80591" cy="205355"/>
            </a:xfrm>
            <a:custGeom>
              <a:rect b="b" l="l" r="r" t="t"/>
              <a:pathLst>
                <a:path extrusionOk="0" h="8842" w="347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2"/>
            <p:cNvSpPr/>
            <p:nvPr/>
          </p:nvSpPr>
          <p:spPr>
            <a:xfrm>
              <a:off x="7613224" y="1110072"/>
              <a:ext cx="338574" cy="420140"/>
            </a:xfrm>
            <a:custGeom>
              <a:rect b="b" l="l" r="r" t="t"/>
              <a:pathLst>
                <a:path extrusionOk="0" h="18090" w="14578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2"/>
            <p:cNvSpPr/>
            <p:nvPr/>
          </p:nvSpPr>
          <p:spPr>
            <a:xfrm>
              <a:off x="7639563" y="1276237"/>
              <a:ext cx="9313" cy="101888"/>
            </a:xfrm>
            <a:custGeom>
              <a:rect b="b" l="l" r="r" t="t"/>
              <a:pathLst>
                <a:path extrusionOk="0" h="4387" w="401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2"/>
            <p:cNvSpPr/>
            <p:nvPr/>
          </p:nvSpPr>
          <p:spPr>
            <a:xfrm>
              <a:off x="7879750" y="1485233"/>
              <a:ext cx="23" cy="2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7751910" y="1316792"/>
              <a:ext cx="12425" cy="33653"/>
            </a:xfrm>
            <a:custGeom>
              <a:rect b="b" l="l" r="r" t="t"/>
              <a:pathLst>
                <a:path extrusionOk="0" h="1449" w="535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7748380" y="1305434"/>
              <a:ext cx="40946" cy="38902"/>
            </a:xfrm>
            <a:custGeom>
              <a:rect b="b" l="l" r="r" t="t"/>
              <a:pathLst>
                <a:path extrusionOk="0" h="1675" w="1763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7673660" y="1308593"/>
              <a:ext cx="17837" cy="30239"/>
            </a:xfrm>
            <a:custGeom>
              <a:rect b="b" l="l" r="r" t="t"/>
              <a:pathLst>
                <a:path extrusionOk="0" h="1302" w="768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7656681" y="1294354"/>
              <a:ext cx="40249" cy="39320"/>
            </a:xfrm>
            <a:custGeom>
              <a:rect b="b" l="l" r="r" t="t"/>
              <a:pathLst>
                <a:path extrusionOk="0" h="1693" w="1733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7758878" y="1260327"/>
              <a:ext cx="42246" cy="30448"/>
            </a:xfrm>
            <a:custGeom>
              <a:rect b="b" l="l" r="r" t="t"/>
              <a:pathLst>
                <a:path extrusionOk="0" h="1311" w="1819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7658934" y="1249550"/>
              <a:ext cx="45730" cy="23411"/>
            </a:xfrm>
            <a:custGeom>
              <a:rect b="b" l="l" r="r" t="t"/>
              <a:pathLst>
                <a:path extrusionOk="0" h="1008" w="1969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7731773" y="1429442"/>
              <a:ext cx="25571" cy="10103"/>
            </a:xfrm>
            <a:custGeom>
              <a:rect b="b" l="l" r="r" t="t"/>
              <a:pathLst>
                <a:path extrusionOk="0" h="435" w="1101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7678863" y="1254288"/>
              <a:ext cx="70279" cy="151938"/>
            </a:xfrm>
            <a:custGeom>
              <a:rect b="b" l="l" r="r" t="t"/>
              <a:pathLst>
                <a:path extrusionOk="0" h="6542" w="3026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7710079" y="1391489"/>
              <a:ext cx="41851" cy="30239"/>
            </a:xfrm>
            <a:custGeom>
              <a:rect b="b" l="l" r="r" t="t"/>
              <a:pathLst>
                <a:path extrusionOk="0" h="1302" w="1802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7727127" y="1403637"/>
              <a:ext cx="24804" cy="18092"/>
            </a:xfrm>
            <a:custGeom>
              <a:rect b="b" l="l" r="r" t="t"/>
              <a:pathLst>
                <a:path extrusionOk="0" h="779" w="1068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7671337" y="1053213"/>
              <a:ext cx="299835" cy="299649"/>
            </a:xfrm>
            <a:custGeom>
              <a:rect b="b" l="l" r="r" t="t"/>
              <a:pathLst>
                <a:path extrusionOk="0" h="12902" w="1291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7765877" y="1419485"/>
              <a:ext cx="181222" cy="54758"/>
            </a:xfrm>
            <a:custGeom>
              <a:rect b="b" l="l" r="r" t="t"/>
              <a:pathLst>
                <a:path extrusionOk="0" h="2546" w="8426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7720926" y="1272033"/>
              <a:ext cx="123975" cy="103978"/>
            </a:xfrm>
            <a:custGeom>
              <a:rect b="b" l="l" r="r" t="t"/>
              <a:pathLst>
                <a:path extrusionOk="0" h="4477" w="5338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7620982" y="1256402"/>
              <a:ext cx="82124" cy="103328"/>
            </a:xfrm>
            <a:custGeom>
              <a:rect b="b" l="l" r="r" t="t"/>
              <a:pathLst>
                <a:path extrusionOk="0" h="4449" w="3536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7696120" y="1299766"/>
              <a:ext cx="37996" cy="17372"/>
            </a:xfrm>
            <a:custGeom>
              <a:rect b="b" l="l" r="r" t="t"/>
              <a:pathLst>
                <a:path extrusionOk="0" h="748" w="1636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7825515" y="1315561"/>
              <a:ext cx="137144" cy="44174"/>
            </a:xfrm>
            <a:custGeom>
              <a:rect b="b" l="l" r="r" t="t"/>
              <a:pathLst>
                <a:path extrusionOk="0" h="1902" w="5905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7883628" y="1309986"/>
              <a:ext cx="103839" cy="112641"/>
            </a:xfrm>
            <a:custGeom>
              <a:rect b="b" l="l" r="r" t="t"/>
              <a:pathLst>
                <a:path extrusionOk="0" h="4850" w="4471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7900166" y="1335698"/>
              <a:ext cx="52419" cy="70116"/>
            </a:xfrm>
            <a:custGeom>
              <a:rect b="b" l="l" r="r" t="t"/>
              <a:pathLst>
                <a:path extrusionOk="0" h="3019" w="2257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7944923" y="1308523"/>
              <a:ext cx="31702" cy="73252"/>
            </a:xfrm>
            <a:custGeom>
              <a:rect b="b" l="l" r="r" t="t"/>
              <a:pathLst>
                <a:path extrusionOk="0" h="3154" w="1365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7700765" y="1585829"/>
              <a:ext cx="209977" cy="122396"/>
            </a:xfrm>
            <a:custGeom>
              <a:rect b="b" l="l" r="r" t="t"/>
              <a:pathLst>
                <a:path extrusionOk="0" h="5270" w="9041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4790726" y="2549025"/>
              <a:ext cx="3472323" cy="123185"/>
            </a:xfrm>
            <a:custGeom>
              <a:rect b="b" l="l" r="r" t="t"/>
              <a:pathLst>
                <a:path extrusionOk="0" h="5304" w="149508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4790726" y="2624164"/>
              <a:ext cx="3472323" cy="48053"/>
            </a:xfrm>
            <a:custGeom>
              <a:rect b="b" l="l" r="r" t="t"/>
              <a:pathLst>
                <a:path extrusionOk="0" h="2069" w="149508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5132162" y="2815198"/>
              <a:ext cx="251831" cy="1604201"/>
            </a:xfrm>
            <a:custGeom>
              <a:rect b="b" l="l" r="r" t="t"/>
              <a:pathLst>
                <a:path extrusionOk="0" h="74588" w="11709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5257703" y="2815198"/>
              <a:ext cx="126292" cy="107645"/>
            </a:xfrm>
            <a:custGeom>
              <a:rect b="b" l="l" r="r" t="t"/>
              <a:pathLst>
                <a:path extrusionOk="0" h="5005" w="5872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7916169" y="2672197"/>
              <a:ext cx="272708" cy="1732306"/>
            </a:xfrm>
            <a:custGeom>
              <a:rect b="b" l="l" r="r" t="t"/>
              <a:pathLst>
                <a:path extrusionOk="0" h="74588" w="11742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7916169" y="2672197"/>
              <a:ext cx="137144" cy="116241"/>
            </a:xfrm>
            <a:custGeom>
              <a:rect b="b" l="l" r="r" t="t"/>
              <a:pathLst>
                <a:path extrusionOk="0" h="5005" w="5905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6936842" y="2489355"/>
              <a:ext cx="536916" cy="58899"/>
            </a:xfrm>
            <a:custGeom>
              <a:rect b="b" l="l" r="r" t="t"/>
              <a:pathLst>
                <a:path extrusionOk="0" h="2536" w="23118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6484689" y="2423135"/>
              <a:ext cx="414961" cy="124347"/>
            </a:xfrm>
            <a:custGeom>
              <a:rect b="b" l="l" r="r" t="t"/>
              <a:pathLst>
                <a:path extrusionOk="0" h="5354" w="17867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6593622" y="2453725"/>
              <a:ext cx="61221" cy="93759"/>
            </a:xfrm>
            <a:custGeom>
              <a:rect b="b" l="l" r="r" t="t"/>
              <a:pathLst>
                <a:path extrusionOk="0" h="4037" w="2636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6515372" y="2466105"/>
              <a:ext cx="96871" cy="81380"/>
            </a:xfrm>
            <a:custGeom>
              <a:rect b="b" l="l" r="r" t="t"/>
              <a:pathLst>
                <a:path extrusionOk="0" h="3504" w="4171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6124886" y="1740915"/>
              <a:ext cx="996306" cy="640708"/>
            </a:xfrm>
            <a:custGeom>
              <a:rect b="b" l="l" r="r" t="t"/>
              <a:pathLst>
                <a:path extrusionOk="0" h="27587" w="42898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6093112" y="1740915"/>
              <a:ext cx="997096" cy="640708"/>
            </a:xfrm>
            <a:custGeom>
              <a:rect b="b" l="l" r="r" t="t"/>
              <a:pathLst>
                <a:path extrusionOk="0" h="27587" w="42932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6663349" y="2008210"/>
              <a:ext cx="50375" cy="143345"/>
            </a:xfrm>
            <a:custGeom>
              <a:rect b="b" l="l" r="r" t="t"/>
              <a:pathLst>
                <a:path extrusionOk="0" h="6172" w="2169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6623074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6583542" y="2008210"/>
              <a:ext cx="50398" cy="143345"/>
            </a:xfrm>
            <a:custGeom>
              <a:rect b="b" l="l" r="r" t="t"/>
              <a:pathLst>
                <a:path extrusionOk="0" h="6172" w="217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6543267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6503759" y="2008210"/>
              <a:ext cx="50375" cy="143345"/>
            </a:xfrm>
            <a:custGeom>
              <a:rect b="b" l="l" r="r" t="t"/>
              <a:pathLst>
                <a:path extrusionOk="0" h="6172" w="2169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6464227" y="2008210"/>
              <a:ext cx="50398" cy="143345"/>
            </a:xfrm>
            <a:custGeom>
              <a:rect b="b" l="l" r="r" t="t"/>
              <a:pathLst>
                <a:path extrusionOk="0" h="6172" w="217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6423952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6472751" y="2501758"/>
              <a:ext cx="423020" cy="47286"/>
            </a:xfrm>
            <a:custGeom>
              <a:rect b="b" l="l" r="r" t="t"/>
              <a:pathLst>
                <a:path extrusionOk="0" h="2036" w="18214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6358081" y="2189519"/>
              <a:ext cx="364145" cy="358710"/>
            </a:xfrm>
            <a:custGeom>
              <a:rect b="b" l="l" r="r" t="t"/>
              <a:pathLst>
                <a:path extrusionOk="0" h="15445" w="15679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6320129" y="2189519"/>
              <a:ext cx="364145" cy="358710"/>
            </a:xfrm>
            <a:custGeom>
              <a:rect b="b" l="l" r="r" t="t"/>
              <a:pathLst>
                <a:path extrusionOk="0" h="15445" w="15679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4744742" y="3295168"/>
              <a:ext cx="477832" cy="425461"/>
            </a:xfrm>
            <a:custGeom>
              <a:rect b="b" l="l" r="r" t="t"/>
              <a:pathLst>
                <a:path extrusionOk="0" h="19782" w="22217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4786445" y="3323731"/>
              <a:ext cx="553775" cy="706177"/>
            </a:xfrm>
            <a:custGeom>
              <a:rect b="b" l="l" r="r" t="t"/>
              <a:pathLst>
                <a:path extrusionOk="0" h="32834" w="25748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4991757" y="3484588"/>
              <a:ext cx="98289" cy="48091"/>
            </a:xfrm>
            <a:custGeom>
              <a:rect b="b" l="l" r="r" t="t"/>
              <a:pathLst>
                <a:path extrusionOk="0" h="2236" w="457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5085913" y="2568373"/>
              <a:ext cx="574865" cy="739902"/>
            </a:xfrm>
            <a:custGeom>
              <a:rect b="b" l="l" r="r" t="t"/>
              <a:pathLst>
                <a:path extrusionOk="0" h="31858" w="24752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4999905" y="2651293"/>
              <a:ext cx="576421" cy="1339711"/>
            </a:xfrm>
            <a:custGeom>
              <a:rect b="b" l="l" r="r" t="t"/>
              <a:pathLst>
                <a:path extrusionOk="0" h="57684" w="24819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5432754" y="2995456"/>
              <a:ext cx="33036" cy="175437"/>
            </a:xfrm>
            <a:custGeom>
              <a:rect b="b" l="l" r="r" t="t"/>
              <a:pathLst>
                <a:path extrusionOk="0" h="8157" w="1536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5335692" y="2975912"/>
              <a:ext cx="142276" cy="75597"/>
            </a:xfrm>
            <a:custGeom>
              <a:rect b="b" l="l" r="r" t="t"/>
              <a:pathLst>
                <a:path extrusionOk="0" h="3255" w="6126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4841591" y="2872602"/>
              <a:ext cx="377392" cy="503663"/>
            </a:xfrm>
            <a:custGeom>
              <a:rect b="b" l="l" r="r" t="t"/>
              <a:pathLst>
                <a:path extrusionOk="0" h="23418" w="17547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5047700" y="3058130"/>
              <a:ext cx="69405" cy="112226"/>
            </a:xfrm>
            <a:custGeom>
              <a:rect b="b" l="l" r="r" t="t"/>
              <a:pathLst>
                <a:path extrusionOk="0" h="5218" w="3227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4841591" y="2871161"/>
              <a:ext cx="403932" cy="505104"/>
            </a:xfrm>
            <a:custGeom>
              <a:rect b="b" l="l" r="r" t="t"/>
              <a:pathLst>
                <a:path extrusionOk="0" h="23485" w="18781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4872433" y="2939750"/>
              <a:ext cx="425461" cy="1015025"/>
            </a:xfrm>
            <a:custGeom>
              <a:rect b="b" l="l" r="r" t="t"/>
              <a:pathLst>
                <a:path extrusionOk="0" h="47194" w="19782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5148671" y="3190529"/>
              <a:ext cx="543093" cy="405183"/>
            </a:xfrm>
            <a:custGeom>
              <a:rect b="b" l="l" r="r" t="t"/>
              <a:pathLst>
                <a:path extrusionOk="0" h="17446" w="23384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5148671" y="3190529"/>
              <a:ext cx="543093" cy="405183"/>
            </a:xfrm>
            <a:custGeom>
              <a:rect b="b" l="l" r="r" t="t"/>
              <a:pathLst>
                <a:path extrusionOk="0" h="17446" w="23384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5006501" y="3362989"/>
              <a:ext cx="607798" cy="564344"/>
            </a:xfrm>
            <a:custGeom>
              <a:rect b="b" l="l" r="r" t="t"/>
              <a:pathLst>
                <a:path extrusionOk="0" h="24299" w="2617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5333323" y="3442030"/>
              <a:ext cx="77781" cy="66540"/>
            </a:xfrm>
            <a:custGeom>
              <a:rect b="b" l="l" r="r" t="t"/>
              <a:pathLst>
                <a:path extrusionOk="0" h="2865" w="3349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5096996" y="3866977"/>
              <a:ext cx="385285" cy="583283"/>
            </a:xfrm>
            <a:custGeom>
              <a:rect b="b" l="l" r="r" t="t"/>
              <a:pathLst>
                <a:path extrusionOk="0" h="27120" w="17914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5096996" y="3866977"/>
              <a:ext cx="385285" cy="144229"/>
            </a:xfrm>
            <a:custGeom>
              <a:rect b="b" l="l" r="r" t="t"/>
              <a:pathLst>
                <a:path extrusionOk="0" h="6706" w="17914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5073316" y="3807422"/>
              <a:ext cx="431914" cy="137067"/>
            </a:xfrm>
            <a:custGeom>
              <a:rect b="b" l="l" r="r" t="t"/>
              <a:pathLst>
                <a:path extrusionOk="0" h="6373" w="20082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53"/>
          <p:cNvSpPr txBox="1"/>
          <p:nvPr>
            <p:ph type="ctrTitle"/>
          </p:nvPr>
        </p:nvSpPr>
        <p:spPr>
          <a:xfrm>
            <a:off x="769825" y="635375"/>
            <a:ext cx="3030300" cy="8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2294" name="Google Shape;2294;p53"/>
          <p:cNvGrpSpPr/>
          <p:nvPr/>
        </p:nvGrpSpPr>
        <p:grpSpPr>
          <a:xfrm>
            <a:off x="3730275" y="1028499"/>
            <a:ext cx="4700496" cy="3576010"/>
            <a:chOff x="3763400" y="1028499"/>
            <a:chExt cx="4700496" cy="3576010"/>
          </a:xfrm>
        </p:grpSpPr>
        <p:sp>
          <p:nvSpPr>
            <p:cNvPr id="2295" name="Google Shape;2295;p53"/>
            <p:cNvSpPr/>
            <p:nvPr/>
          </p:nvSpPr>
          <p:spPr>
            <a:xfrm>
              <a:off x="3763400" y="4033886"/>
              <a:ext cx="3844179" cy="10103"/>
            </a:xfrm>
            <a:custGeom>
              <a:rect b="b" l="l" r="r" t="t"/>
              <a:pathLst>
                <a:path extrusionOk="0" h="435" w="165519">
                  <a:moveTo>
                    <a:pt x="82759" y="0"/>
                  </a:moveTo>
                  <a:lnTo>
                    <a:pt x="41396" y="67"/>
                  </a:lnTo>
                  <a:lnTo>
                    <a:pt x="20715" y="101"/>
                  </a:lnTo>
                  <a:lnTo>
                    <a:pt x="0" y="234"/>
                  </a:lnTo>
                  <a:lnTo>
                    <a:pt x="20715" y="334"/>
                  </a:lnTo>
                  <a:lnTo>
                    <a:pt x="41396" y="367"/>
                  </a:lnTo>
                  <a:lnTo>
                    <a:pt x="82759" y="434"/>
                  </a:lnTo>
                  <a:lnTo>
                    <a:pt x="124122" y="367"/>
                  </a:lnTo>
                  <a:lnTo>
                    <a:pt x="144837" y="334"/>
                  </a:lnTo>
                  <a:lnTo>
                    <a:pt x="165518" y="234"/>
                  </a:lnTo>
                  <a:lnTo>
                    <a:pt x="144837" y="101"/>
                  </a:lnTo>
                  <a:lnTo>
                    <a:pt x="124122" y="67"/>
                  </a:lnTo>
                  <a:lnTo>
                    <a:pt x="8275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3"/>
            <p:cNvSpPr/>
            <p:nvPr/>
          </p:nvSpPr>
          <p:spPr>
            <a:xfrm>
              <a:off x="6403814" y="1843183"/>
              <a:ext cx="421464" cy="21715"/>
            </a:xfrm>
            <a:custGeom>
              <a:rect b="b" l="l" r="r" t="t"/>
              <a:pathLst>
                <a:path extrusionOk="0" h="935" w="18147">
                  <a:moveTo>
                    <a:pt x="18146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8146" y="868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3"/>
            <p:cNvSpPr/>
            <p:nvPr/>
          </p:nvSpPr>
          <p:spPr>
            <a:xfrm>
              <a:off x="6403814" y="1888893"/>
              <a:ext cx="298279" cy="21715"/>
            </a:xfrm>
            <a:custGeom>
              <a:rect b="b" l="l" r="r" t="t"/>
              <a:pathLst>
                <a:path extrusionOk="0" h="935" w="12843">
                  <a:moveTo>
                    <a:pt x="12843" y="1"/>
                  </a:moveTo>
                  <a:lnTo>
                    <a:pt x="0" y="34"/>
                  </a:lnTo>
                  <a:lnTo>
                    <a:pt x="0" y="935"/>
                  </a:lnTo>
                  <a:lnTo>
                    <a:pt x="12843" y="901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3"/>
            <p:cNvSpPr/>
            <p:nvPr/>
          </p:nvSpPr>
          <p:spPr>
            <a:xfrm>
              <a:off x="5059574" y="2920911"/>
              <a:ext cx="854541" cy="1182245"/>
            </a:xfrm>
            <a:custGeom>
              <a:rect b="b" l="l" r="r" t="t"/>
              <a:pathLst>
                <a:path extrusionOk="0" h="50904" w="36794">
                  <a:moveTo>
                    <a:pt x="0" y="0"/>
                  </a:moveTo>
                  <a:lnTo>
                    <a:pt x="0" y="50904"/>
                  </a:lnTo>
                  <a:lnTo>
                    <a:pt x="36793" y="50904"/>
                  </a:lnTo>
                  <a:lnTo>
                    <a:pt x="367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3"/>
            <p:cNvSpPr/>
            <p:nvPr/>
          </p:nvSpPr>
          <p:spPr>
            <a:xfrm>
              <a:off x="5018510" y="2876757"/>
              <a:ext cx="937431" cy="44174"/>
            </a:xfrm>
            <a:custGeom>
              <a:rect b="b" l="l" r="r" t="t"/>
              <a:pathLst>
                <a:path extrusionOk="0" h="1902" w="40363">
                  <a:moveTo>
                    <a:pt x="0" y="0"/>
                  </a:moveTo>
                  <a:lnTo>
                    <a:pt x="0" y="1901"/>
                  </a:lnTo>
                  <a:lnTo>
                    <a:pt x="40363" y="1901"/>
                  </a:lnTo>
                  <a:lnTo>
                    <a:pt x="4036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3"/>
            <p:cNvSpPr/>
            <p:nvPr/>
          </p:nvSpPr>
          <p:spPr>
            <a:xfrm>
              <a:off x="5955982" y="2876757"/>
              <a:ext cx="294423" cy="44174"/>
            </a:xfrm>
            <a:custGeom>
              <a:rect b="b" l="l" r="r" t="t"/>
              <a:pathLst>
                <a:path extrusionOk="0" h="1902" w="12677">
                  <a:moveTo>
                    <a:pt x="1" y="0"/>
                  </a:moveTo>
                  <a:lnTo>
                    <a:pt x="1" y="1901"/>
                  </a:lnTo>
                  <a:lnTo>
                    <a:pt x="12676" y="19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3"/>
            <p:cNvSpPr/>
            <p:nvPr/>
          </p:nvSpPr>
          <p:spPr>
            <a:xfrm>
              <a:off x="5914151" y="2920911"/>
              <a:ext cx="289755" cy="1182245"/>
            </a:xfrm>
            <a:custGeom>
              <a:rect b="b" l="l" r="r" t="t"/>
              <a:pathLst>
                <a:path extrusionOk="0" h="50904" w="12476">
                  <a:moveTo>
                    <a:pt x="0" y="0"/>
                  </a:moveTo>
                  <a:lnTo>
                    <a:pt x="0" y="50904"/>
                  </a:lnTo>
                  <a:lnTo>
                    <a:pt x="12476" y="50904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3"/>
            <p:cNvSpPr/>
            <p:nvPr/>
          </p:nvSpPr>
          <p:spPr>
            <a:xfrm>
              <a:off x="5151761" y="3089027"/>
              <a:ext cx="670947" cy="378869"/>
            </a:xfrm>
            <a:custGeom>
              <a:rect b="b" l="l" r="r" t="t"/>
              <a:pathLst>
                <a:path extrusionOk="0" h="16313" w="28889">
                  <a:moveTo>
                    <a:pt x="28788" y="101"/>
                  </a:moveTo>
                  <a:lnTo>
                    <a:pt x="28788" y="16213"/>
                  </a:lnTo>
                  <a:lnTo>
                    <a:pt x="101" y="16213"/>
                  </a:lnTo>
                  <a:lnTo>
                    <a:pt x="101" y="101"/>
                  </a:lnTo>
                  <a:close/>
                  <a:moveTo>
                    <a:pt x="1" y="1"/>
                  </a:moveTo>
                  <a:lnTo>
                    <a:pt x="1" y="16313"/>
                  </a:lnTo>
                  <a:lnTo>
                    <a:pt x="28888" y="16313"/>
                  </a:lnTo>
                  <a:lnTo>
                    <a:pt x="2888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3"/>
            <p:cNvSpPr/>
            <p:nvPr/>
          </p:nvSpPr>
          <p:spPr>
            <a:xfrm>
              <a:off x="5393503" y="3199843"/>
              <a:ext cx="130943" cy="75156"/>
            </a:xfrm>
            <a:custGeom>
              <a:rect b="b" l="l" r="r" t="t"/>
              <a:pathLst>
                <a:path extrusionOk="0" h="3236" w="5638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3"/>
            <p:cNvSpPr/>
            <p:nvPr/>
          </p:nvSpPr>
          <p:spPr>
            <a:xfrm>
              <a:off x="5430689" y="3204488"/>
              <a:ext cx="133265" cy="65866"/>
            </a:xfrm>
            <a:custGeom>
              <a:rect b="b" l="l" r="r" t="t"/>
              <a:pathLst>
                <a:path extrusionOk="0" h="2836" w="5738">
                  <a:moveTo>
                    <a:pt x="5638" y="100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0"/>
                  </a:lnTo>
                  <a:close/>
                  <a:moveTo>
                    <a:pt x="0" y="0"/>
                  </a:moveTo>
                  <a:lnTo>
                    <a:pt x="0" y="2836"/>
                  </a:lnTo>
                  <a:lnTo>
                    <a:pt x="5738" y="2836"/>
                  </a:lnTo>
                  <a:lnTo>
                    <a:pt x="57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3"/>
            <p:cNvSpPr/>
            <p:nvPr/>
          </p:nvSpPr>
          <p:spPr>
            <a:xfrm>
              <a:off x="5151761" y="3564761"/>
              <a:ext cx="670947" cy="379636"/>
            </a:xfrm>
            <a:custGeom>
              <a:rect b="b" l="l" r="r" t="t"/>
              <a:pathLst>
                <a:path extrusionOk="0" h="16346" w="28889">
                  <a:moveTo>
                    <a:pt x="28788" y="100"/>
                  </a:moveTo>
                  <a:lnTo>
                    <a:pt x="28788" y="16245"/>
                  </a:lnTo>
                  <a:lnTo>
                    <a:pt x="101" y="16245"/>
                  </a:lnTo>
                  <a:lnTo>
                    <a:pt x="101" y="100"/>
                  </a:lnTo>
                  <a:close/>
                  <a:moveTo>
                    <a:pt x="1" y="0"/>
                  </a:moveTo>
                  <a:lnTo>
                    <a:pt x="1" y="16345"/>
                  </a:lnTo>
                  <a:lnTo>
                    <a:pt x="28888" y="16345"/>
                  </a:lnTo>
                  <a:lnTo>
                    <a:pt x="2888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3"/>
            <p:cNvSpPr/>
            <p:nvPr/>
          </p:nvSpPr>
          <p:spPr>
            <a:xfrm>
              <a:off x="5393503" y="3675553"/>
              <a:ext cx="130943" cy="75179"/>
            </a:xfrm>
            <a:custGeom>
              <a:rect b="b" l="l" r="r" t="t"/>
              <a:pathLst>
                <a:path extrusionOk="0" h="3237" w="5638">
                  <a:moveTo>
                    <a:pt x="0" y="0"/>
                  </a:moveTo>
                  <a:lnTo>
                    <a:pt x="0" y="3236"/>
                  </a:lnTo>
                  <a:lnTo>
                    <a:pt x="5638" y="3236"/>
                  </a:lnTo>
                  <a:lnTo>
                    <a:pt x="5638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3"/>
            <p:cNvSpPr/>
            <p:nvPr/>
          </p:nvSpPr>
          <p:spPr>
            <a:xfrm>
              <a:off x="5430689" y="3680198"/>
              <a:ext cx="133265" cy="66656"/>
            </a:xfrm>
            <a:custGeom>
              <a:rect b="b" l="l" r="r" t="t"/>
              <a:pathLst>
                <a:path extrusionOk="0" h="2870" w="5738">
                  <a:moveTo>
                    <a:pt x="5638" y="101"/>
                  </a:moveTo>
                  <a:lnTo>
                    <a:pt x="5638" y="2736"/>
                  </a:lnTo>
                  <a:lnTo>
                    <a:pt x="134" y="2736"/>
                  </a:lnTo>
                  <a:lnTo>
                    <a:pt x="134" y="101"/>
                  </a:lnTo>
                  <a:close/>
                  <a:moveTo>
                    <a:pt x="0" y="1"/>
                  </a:moveTo>
                  <a:lnTo>
                    <a:pt x="0" y="2869"/>
                  </a:lnTo>
                  <a:lnTo>
                    <a:pt x="5738" y="2869"/>
                  </a:lnTo>
                  <a:lnTo>
                    <a:pt x="57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3"/>
            <p:cNvSpPr/>
            <p:nvPr/>
          </p:nvSpPr>
          <p:spPr>
            <a:xfrm>
              <a:off x="4600129" y="4364324"/>
              <a:ext cx="857630" cy="164270"/>
            </a:xfrm>
            <a:custGeom>
              <a:rect b="b" l="l" r="r" t="t"/>
              <a:pathLst>
                <a:path extrusionOk="0" h="7073" w="36927">
                  <a:moveTo>
                    <a:pt x="18447" y="1"/>
                  </a:moveTo>
                  <a:cubicBezTo>
                    <a:pt x="8273" y="1"/>
                    <a:pt x="1" y="1569"/>
                    <a:pt x="1" y="3537"/>
                  </a:cubicBezTo>
                  <a:cubicBezTo>
                    <a:pt x="1" y="5472"/>
                    <a:pt x="8273" y="7073"/>
                    <a:pt x="18447" y="7073"/>
                  </a:cubicBezTo>
                  <a:cubicBezTo>
                    <a:pt x="28654" y="7073"/>
                    <a:pt x="36927" y="5472"/>
                    <a:pt x="36927" y="3537"/>
                  </a:cubicBezTo>
                  <a:cubicBezTo>
                    <a:pt x="36927" y="1569"/>
                    <a:pt x="28654" y="1"/>
                    <a:pt x="1844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3"/>
            <p:cNvSpPr/>
            <p:nvPr/>
          </p:nvSpPr>
          <p:spPr>
            <a:xfrm>
              <a:off x="4947994" y="4275225"/>
              <a:ext cx="3350694" cy="329284"/>
            </a:xfrm>
            <a:custGeom>
              <a:rect b="b" l="l" r="r" t="t"/>
              <a:pathLst>
                <a:path extrusionOk="0" h="14178" w="144271">
                  <a:moveTo>
                    <a:pt x="72152" y="1"/>
                  </a:moveTo>
                  <a:cubicBezTo>
                    <a:pt x="32291" y="1"/>
                    <a:pt x="1" y="3170"/>
                    <a:pt x="1" y="7073"/>
                  </a:cubicBezTo>
                  <a:cubicBezTo>
                    <a:pt x="1" y="11009"/>
                    <a:pt x="32291" y="14178"/>
                    <a:pt x="72152" y="14178"/>
                  </a:cubicBezTo>
                  <a:cubicBezTo>
                    <a:pt x="111981" y="14178"/>
                    <a:pt x="144271" y="11009"/>
                    <a:pt x="144271" y="7073"/>
                  </a:cubicBezTo>
                  <a:cubicBezTo>
                    <a:pt x="144271" y="3170"/>
                    <a:pt x="111981" y="1"/>
                    <a:pt x="721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3"/>
            <p:cNvSpPr/>
            <p:nvPr/>
          </p:nvSpPr>
          <p:spPr>
            <a:xfrm>
              <a:off x="6834575" y="3006131"/>
              <a:ext cx="250249" cy="1202405"/>
            </a:xfrm>
            <a:custGeom>
              <a:rect b="b" l="l" r="r" t="t"/>
              <a:pathLst>
                <a:path extrusionOk="0" h="51772" w="10775">
                  <a:moveTo>
                    <a:pt x="6872" y="1"/>
                  </a:moveTo>
                  <a:lnTo>
                    <a:pt x="6005" y="7306"/>
                  </a:lnTo>
                  <a:lnTo>
                    <a:pt x="1" y="51771"/>
                  </a:lnTo>
                  <a:lnTo>
                    <a:pt x="1335" y="51771"/>
                  </a:lnTo>
                  <a:lnTo>
                    <a:pt x="9574" y="7306"/>
                  </a:lnTo>
                  <a:lnTo>
                    <a:pt x="1077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3"/>
            <p:cNvSpPr/>
            <p:nvPr/>
          </p:nvSpPr>
          <p:spPr>
            <a:xfrm>
              <a:off x="6974028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868" y="1"/>
                  </a:moveTo>
                  <a:lnTo>
                    <a:pt x="1" y="7306"/>
                  </a:lnTo>
                  <a:lnTo>
                    <a:pt x="3570" y="7306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3"/>
            <p:cNvSpPr/>
            <p:nvPr/>
          </p:nvSpPr>
          <p:spPr>
            <a:xfrm>
              <a:off x="7435796" y="3006131"/>
              <a:ext cx="250273" cy="1202405"/>
            </a:xfrm>
            <a:custGeom>
              <a:rect b="b" l="l" r="r" t="t"/>
              <a:pathLst>
                <a:path extrusionOk="0" h="51772" w="10776">
                  <a:moveTo>
                    <a:pt x="1" y="1"/>
                  </a:moveTo>
                  <a:lnTo>
                    <a:pt x="1202" y="7306"/>
                  </a:lnTo>
                  <a:lnTo>
                    <a:pt x="9441" y="51771"/>
                  </a:lnTo>
                  <a:lnTo>
                    <a:pt x="10775" y="51771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3"/>
            <p:cNvSpPr/>
            <p:nvPr/>
          </p:nvSpPr>
          <p:spPr>
            <a:xfrm>
              <a:off x="7435796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1" y="1"/>
                  </a:moveTo>
                  <a:lnTo>
                    <a:pt x="1202" y="7306"/>
                  </a:lnTo>
                  <a:lnTo>
                    <a:pt x="4771" y="7306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3"/>
            <p:cNvSpPr/>
            <p:nvPr/>
          </p:nvSpPr>
          <p:spPr>
            <a:xfrm>
              <a:off x="8009145" y="3006131"/>
              <a:ext cx="250249" cy="1202405"/>
            </a:xfrm>
            <a:custGeom>
              <a:rect b="b" l="l" r="r" t="t"/>
              <a:pathLst>
                <a:path extrusionOk="0" h="51772" w="10775">
                  <a:moveTo>
                    <a:pt x="0" y="1"/>
                  </a:moveTo>
                  <a:lnTo>
                    <a:pt x="1201" y="7306"/>
                  </a:lnTo>
                  <a:lnTo>
                    <a:pt x="9440" y="51771"/>
                  </a:lnTo>
                  <a:lnTo>
                    <a:pt x="10774" y="51771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3"/>
            <p:cNvSpPr/>
            <p:nvPr/>
          </p:nvSpPr>
          <p:spPr>
            <a:xfrm>
              <a:off x="8009145" y="3006131"/>
              <a:ext cx="110806" cy="169682"/>
            </a:xfrm>
            <a:custGeom>
              <a:rect b="b" l="l" r="r" t="t"/>
              <a:pathLst>
                <a:path extrusionOk="0" h="7306" w="4771">
                  <a:moveTo>
                    <a:pt x="0" y="1"/>
                  </a:moveTo>
                  <a:lnTo>
                    <a:pt x="1201" y="7306"/>
                  </a:lnTo>
                  <a:lnTo>
                    <a:pt x="4770" y="7306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3"/>
            <p:cNvSpPr/>
            <p:nvPr/>
          </p:nvSpPr>
          <p:spPr>
            <a:xfrm>
              <a:off x="6809003" y="1407748"/>
              <a:ext cx="1541722" cy="1678076"/>
            </a:xfrm>
            <a:custGeom>
              <a:rect b="b" l="l" r="r" t="t"/>
              <a:pathLst>
                <a:path extrusionOk="0" h="72253" w="66382">
                  <a:moveTo>
                    <a:pt x="34359" y="1"/>
                  </a:moveTo>
                  <a:lnTo>
                    <a:pt x="22584" y="65881"/>
                  </a:lnTo>
                  <a:lnTo>
                    <a:pt x="1" y="65881"/>
                  </a:lnTo>
                  <a:lnTo>
                    <a:pt x="1" y="72253"/>
                  </a:lnTo>
                  <a:lnTo>
                    <a:pt x="60344" y="72253"/>
                  </a:lnTo>
                  <a:lnTo>
                    <a:pt x="66382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3"/>
            <p:cNvSpPr/>
            <p:nvPr/>
          </p:nvSpPr>
          <p:spPr>
            <a:xfrm>
              <a:off x="6809003" y="2937960"/>
              <a:ext cx="1400723" cy="147990"/>
            </a:xfrm>
            <a:custGeom>
              <a:rect b="b" l="l" r="r" t="t"/>
              <a:pathLst>
                <a:path extrusionOk="0" h="6372" w="60311">
                  <a:moveTo>
                    <a:pt x="1" y="0"/>
                  </a:moveTo>
                  <a:lnTo>
                    <a:pt x="1" y="6372"/>
                  </a:lnTo>
                  <a:lnTo>
                    <a:pt x="60311" y="6372"/>
                  </a:lnTo>
                  <a:lnTo>
                    <a:pt x="600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3"/>
            <p:cNvSpPr/>
            <p:nvPr/>
          </p:nvSpPr>
          <p:spPr>
            <a:xfrm>
              <a:off x="8133872" y="1407748"/>
              <a:ext cx="216945" cy="1678076"/>
            </a:xfrm>
            <a:custGeom>
              <a:rect b="b" l="l" r="r" t="t"/>
              <a:pathLst>
                <a:path extrusionOk="0" h="72253" w="9341">
                  <a:moveTo>
                    <a:pt x="6205" y="1"/>
                  </a:moveTo>
                  <a:lnTo>
                    <a:pt x="1" y="72253"/>
                  </a:lnTo>
                  <a:lnTo>
                    <a:pt x="3303" y="72253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3"/>
            <p:cNvSpPr/>
            <p:nvPr/>
          </p:nvSpPr>
          <p:spPr>
            <a:xfrm>
              <a:off x="7792208" y="1028499"/>
              <a:ext cx="435399" cy="380031"/>
            </a:xfrm>
            <a:custGeom>
              <a:rect b="b" l="l" r="r" t="t"/>
              <a:pathLst>
                <a:path extrusionOk="0" h="16363" w="18747">
                  <a:moveTo>
                    <a:pt x="4798" y="1"/>
                  </a:moveTo>
                  <a:cubicBezTo>
                    <a:pt x="4233" y="1"/>
                    <a:pt x="3809" y="120"/>
                    <a:pt x="3636" y="417"/>
                  </a:cubicBezTo>
                  <a:cubicBezTo>
                    <a:pt x="2969" y="1585"/>
                    <a:pt x="4336" y="2219"/>
                    <a:pt x="4336" y="2219"/>
                  </a:cubicBezTo>
                  <a:cubicBezTo>
                    <a:pt x="4336" y="2219"/>
                    <a:pt x="3979" y="2147"/>
                    <a:pt x="3516" y="2147"/>
                  </a:cubicBezTo>
                  <a:cubicBezTo>
                    <a:pt x="2839" y="2147"/>
                    <a:pt x="1938" y="2300"/>
                    <a:pt x="1601" y="3053"/>
                  </a:cubicBezTo>
                  <a:cubicBezTo>
                    <a:pt x="1034" y="4287"/>
                    <a:pt x="3202" y="5188"/>
                    <a:pt x="3202" y="5188"/>
                  </a:cubicBezTo>
                  <a:cubicBezTo>
                    <a:pt x="3202" y="5188"/>
                    <a:pt x="3013" y="5165"/>
                    <a:pt x="2733" y="5165"/>
                  </a:cubicBezTo>
                  <a:cubicBezTo>
                    <a:pt x="2049" y="5165"/>
                    <a:pt x="822" y="5299"/>
                    <a:pt x="467" y="6222"/>
                  </a:cubicBezTo>
                  <a:cubicBezTo>
                    <a:pt x="0" y="7489"/>
                    <a:pt x="2302" y="8023"/>
                    <a:pt x="2302" y="8023"/>
                  </a:cubicBezTo>
                  <a:cubicBezTo>
                    <a:pt x="2302" y="8023"/>
                    <a:pt x="2051" y="7982"/>
                    <a:pt x="1729" y="7982"/>
                  </a:cubicBezTo>
                  <a:cubicBezTo>
                    <a:pt x="1133" y="7982"/>
                    <a:pt x="290" y="8122"/>
                    <a:pt x="334" y="8924"/>
                  </a:cubicBezTo>
                  <a:cubicBezTo>
                    <a:pt x="400" y="10391"/>
                    <a:pt x="4203" y="10591"/>
                    <a:pt x="5904" y="11525"/>
                  </a:cubicBezTo>
                  <a:cubicBezTo>
                    <a:pt x="6305" y="11759"/>
                    <a:pt x="13543" y="16362"/>
                    <a:pt x="13543" y="16362"/>
                  </a:cubicBezTo>
                  <a:lnTo>
                    <a:pt x="18747" y="7122"/>
                  </a:lnTo>
                  <a:cubicBezTo>
                    <a:pt x="17813" y="6088"/>
                    <a:pt x="14010" y="3219"/>
                    <a:pt x="10741" y="1685"/>
                  </a:cubicBezTo>
                  <a:cubicBezTo>
                    <a:pt x="9536" y="1108"/>
                    <a:pt x="6517" y="1"/>
                    <a:pt x="479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3"/>
            <p:cNvSpPr/>
            <p:nvPr/>
          </p:nvSpPr>
          <p:spPr>
            <a:xfrm>
              <a:off x="7843330" y="1211179"/>
              <a:ext cx="150800" cy="58109"/>
            </a:xfrm>
            <a:custGeom>
              <a:rect b="b" l="l" r="r" t="t"/>
              <a:pathLst>
                <a:path extrusionOk="0" h="2502" w="6493">
                  <a:moveTo>
                    <a:pt x="1153" y="1"/>
                  </a:moveTo>
                  <a:cubicBezTo>
                    <a:pt x="833" y="1"/>
                    <a:pt x="495" y="20"/>
                    <a:pt x="134" y="58"/>
                  </a:cubicBezTo>
                  <a:cubicBezTo>
                    <a:pt x="1" y="58"/>
                    <a:pt x="1" y="191"/>
                    <a:pt x="134" y="191"/>
                  </a:cubicBezTo>
                  <a:cubicBezTo>
                    <a:pt x="2936" y="325"/>
                    <a:pt x="4137" y="892"/>
                    <a:pt x="6405" y="2493"/>
                  </a:cubicBezTo>
                  <a:cubicBezTo>
                    <a:pt x="6412" y="2499"/>
                    <a:pt x="6419" y="2502"/>
                    <a:pt x="6427" y="2502"/>
                  </a:cubicBezTo>
                  <a:cubicBezTo>
                    <a:pt x="6459" y="2502"/>
                    <a:pt x="6493" y="2453"/>
                    <a:pt x="6439" y="2426"/>
                  </a:cubicBezTo>
                  <a:cubicBezTo>
                    <a:pt x="4663" y="883"/>
                    <a:pt x="3344" y="1"/>
                    <a:pt x="1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3"/>
            <p:cNvSpPr/>
            <p:nvPr/>
          </p:nvSpPr>
          <p:spPr>
            <a:xfrm>
              <a:off x="7905054" y="1400408"/>
              <a:ext cx="147821" cy="56694"/>
            </a:xfrm>
            <a:custGeom>
              <a:rect b="b" l="l" r="r" t="t"/>
              <a:pathLst>
                <a:path extrusionOk="0" h="2636" w="6873">
                  <a:moveTo>
                    <a:pt x="167" y="0"/>
                  </a:moveTo>
                  <a:cubicBezTo>
                    <a:pt x="67" y="0"/>
                    <a:pt x="0" y="134"/>
                    <a:pt x="134" y="134"/>
                  </a:cubicBezTo>
                  <a:cubicBezTo>
                    <a:pt x="3036" y="567"/>
                    <a:pt x="4337" y="1135"/>
                    <a:pt x="6805" y="2636"/>
                  </a:cubicBezTo>
                  <a:cubicBezTo>
                    <a:pt x="6839" y="2636"/>
                    <a:pt x="6872" y="2602"/>
                    <a:pt x="6839" y="2569"/>
                  </a:cubicBezTo>
                  <a:cubicBezTo>
                    <a:pt x="4537" y="901"/>
                    <a:pt x="3136" y="34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3"/>
            <p:cNvSpPr/>
            <p:nvPr/>
          </p:nvSpPr>
          <p:spPr>
            <a:xfrm>
              <a:off x="7936627" y="1339433"/>
              <a:ext cx="144681" cy="65490"/>
            </a:xfrm>
            <a:custGeom>
              <a:rect b="b" l="l" r="r" t="t"/>
              <a:pathLst>
                <a:path extrusionOk="0" h="3045" w="6727">
                  <a:moveTo>
                    <a:pt x="200" y="0"/>
                  </a:moveTo>
                  <a:cubicBezTo>
                    <a:pt x="0" y="0"/>
                    <a:pt x="0" y="33"/>
                    <a:pt x="167" y="67"/>
                  </a:cubicBezTo>
                  <a:cubicBezTo>
                    <a:pt x="2936" y="667"/>
                    <a:pt x="4403" y="1268"/>
                    <a:pt x="6605" y="3036"/>
                  </a:cubicBezTo>
                  <a:cubicBezTo>
                    <a:pt x="6617" y="3042"/>
                    <a:pt x="6629" y="3044"/>
                    <a:pt x="6641" y="3044"/>
                  </a:cubicBezTo>
                  <a:cubicBezTo>
                    <a:pt x="6692" y="3044"/>
                    <a:pt x="6726" y="2990"/>
                    <a:pt x="6672" y="2935"/>
                  </a:cubicBezTo>
                  <a:cubicBezTo>
                    <a:pt x="4603" y="934"/>
                    <a:pt x="2769" y="20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3"/>
            <p:cNvSpPr/>
            <p:nvPr/>
          </p:nvSpPr>
          <p:spPr>
            <a:xfrm>
              <a:off x="7873548" y="1264787"/>
              <a:ext cx="328494" cy="180156"/>
            </a:xfrm>
            <a:custGeom>
              <a:rect b="b" l="l" r="r" t="t"/>
              <a:pathLst>
                <a:path extrusionOk="0" h="7757" w="14144">
                  <a:moveTo>
                    <a:pt x="10733" y="1"/>
                  </a:moveTo>
                  <a:cubicBezTo>
                    <a:pt x="8485" y="1"/>
                    <a:pt x="6539" y="2587"/>
                    <a:pt x="6539" y="2587"/>
                  </a:cubicBezTo>
                  <a:cubicBezTo>
                    <a:pt x="5457" y="1800"/>
                    <a:pt x="3417" y="634"/>
                    <a:pt x="2004" y="634"/>
                  </a:cubicBezTo>
                  <a:cubicBezTo>
                    <a:pt x="1499" y="634"/>
                    <a:pt x="1074" y="783"/>
                    <a:pt x="801" y="1152"/>
                  </a:cubicBezTo>
                  <a:cubicBezTo>
                    <a:pt x="1" y="2253"/>
                    <a:pt x="4771" y="6256"/>
                    <a:pt x="6272" y="6790"/>
                  </a:cubicBezTo>
                  <a:cubicBezTo>
                    <a:pt x="7773" y="7323"/>
                    <a:pt x="11242" y="7757"/>
                    <a:pt x="11242" y="7757"/>
                  </a:cubicBezTo>
                  <a:cubicBezTo>
                    <a:pt x="11242" y="7757"/>
                    <a:pt x="14144" y="885"/>
                    <a:pt x="11542" y="118"/>
                  </a:cubicBezTo>
                  <a:cubicBezTo>
                    <a:pt x="11270" y="37"/>
                    <a:pt x="10999" y="1"/>
                    <a:pt x="10733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3"/>
            <p:cNvSpPr/>
            <p:nvPr/>
          </p:nvSpPr>
          <p:spPr>
            <a:xfrm>
              <a:off x="7900677" y="1260954"/>
              <a:ext cx="241726" cy="68072"/>
            </a:xfrm>
            <a:custGeom>
              <a:rect b="b" l="l" r="r" t="t"/>
              <a:pathLst>
                <a:path extrusionOk="0" h="2931" w="10408">
                  <a:moveTo>
                    <a:pt x="9594" y="0"/>
                  </a:moveTo>
                  <a:cubicBezTo>
                    <a:pt x="7932" y="0"/>
                    <a:pt x="6290" y="1179"/>
                    <a:pt x="5304" y="2485"/>
                  </a:cubicBezTo>
                  <a:cubicBezTo>
                    <a:pt x="4131" y="1720"/>
                    <a:pt x="2744" y="682"/>
                    <a:pt x="1322" y="682"/>
                  </a:cubicBezTo>
                  <a:cubicBezTo>
                    <a:pt x="883" y="682"/>
                    <a:pt x="440" y="781"/>
                    <a:pt x="0" y="1017"/>
                  </a:cubicBezTo>
                  <a:lnTo>
                    <a:pt x="33" y="1017"/>
                  </a:lnTo>
                  <a:cubicBezTo>
                    <a:pt x="325" y="923"/>
                    <a:pt x="616" y="882"/>
                    <a:pt x="906" y="882"/>
                  </a:cubicBezTo>
                  <a:cubicBezTo>
                    <a:pt x="2475" y="882"/>
                    <a:pt x="4004" y="2102"/>
                    <a:pt x="5270" y="2918"/>
                  </a:cubicBezTo>
                  <a:cubicBezTo>
                    <a:pt x="5287" y="2927"/>
                    <a:pt x="5308" y="2931"/>
                    <a:pt x="5330" y="2931"/>
                  </a:cubicBezTo>
                  <a:cubicBezTo>
                    <a:pt x="5398" y="2931"/>
                    <a:pt x="5479" y="2893"/>
                    <a:pt x="5504" y="2818"/>
                  </a:cubicBezTo>
                  <a:cubicBezTo>
                    <a:pt x="6548" y="1584"/>
                    <a:pt x="8342" y="170"/>
                    <a:pt x="10062" y="170"/>
                  </a:cubicBezTo>
                  <a:cubicBezTo>
                    <a:pt x="10155" y="170"/>
                    <a:pt x="10248" y="175"/>
                    <a:pt x="10341" y="183"/>
                  </a:cubicBezTo>
                  <a:cubicBezTo>
                    <a:pt x="10407" y="183"/>
                    <a:pt x="10407" y="83"/>
                    <a:pt x="10341" y="83"/>
                  </a:cubicBezTo>
                  <a:cubicBezTo>
                    <a:pt x="10093" y="27"/>
                    <a:pt x="9843" y="0"/>
                    <a:pt x="95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3"/>
            <p:cNvSpPr/>
            <p:nvPr/>
          </p:nvSpPr>
          <p:spPr>
            <a:xfrm>
              <a:off x="7450522" y="1062155"/>
              <a:ext cx="406763" cy="285157"/>
            </a:xfrm>
            <a:custGeom>
              <a:rect b="b" l="l" r="r" t="t"/>
              <a:pathLst>
                <a:path extrusionOk="0" h="12278" w="17514">
                  <a:moveTo>
                    <a:pt x="9954" y="1"/>
                  </a:moveTo>
                  <a:cubicBezTo>
                    <a:pt x="9879" y="1"/>
                    <a:pt x="9807" y="1"/>
                    <a:pt x="9741" y="3"/>
                  </a:cubicBezTo>
                  <a:cubicBezTo>
                    <a:pt x="6105" y="103"/>
                    <a:pt x="1235" y="1570"/>
                    <a:pt x="1" y="2137"/>
                  </a:cubicBezTo>
                  <a:lnTo>
                    <a:pt x="1201" y="12278"/>
                  </a:lnTo>
                  <a:cubicBezTo>
                    <a:pt x="1201" y="12278"/>
                    <a:pt x="9674" y="10977"/>
                    <a:pt x="10141" y="10944"/>
                  </a:cubicBezTo>
                  <a:cubicBezTo>
                    <a:pt x="10233" y="10937"/>
                    <a:pt x="10329" y="10934"/>
                    <a:pt x="10428" y="10934"/>
                  </a:cubicBezTo>
                  <a:cubicBezTo>
                    <a:pt x="11716" y="10934"/>
                    <a:pt x="13546" y="11433"/>
                    <a:pt x="14836" y="11433"/>
                  </a:cubicBezTo>
                  <a:cubicBezTo>
                    <a:pt x="15530" y="11433"/>
                    <a:pt x="16068" y="11288"/>
                    <a:pt x="16279" y="10844"/>
                  </a:cubicBezTo>
                  <a:cubicBezTo>
                    <a:pt x="16813" y="9743"/>
                    <a:pt x="14845" y="9243"/>
                    <a:pt x="14844" y="9242"/>
                  </a:cubicBezTo>
                  <a:lnTo>
                    <a:pt x="14844" y="9242"/>
                  </a:lnTo>
                  <a:cubicBezTo>
                    <a:pt x="14845" y="9243"/>
                    <a:pt x="15196" y="9308"/>
                    <a:pt x="15630" y="9308"/>
                  </a:cubicBezTo>
                  <a:cubicBezTo>
                    <a:pt x="16315" y="9308"/>
                    <a:pt x="17205" y="9145"/>
                    <a:pt x="17246" y="8308"/>
                  </a:cubicBezTo>
                  <a:cubicBezTo>
                    <a:pt x="17346" y="6941"/>
                    <a:pt x="15178" y="6274"/>
                    <a:pt x="15178" y="6274"/>
                  </a:cubicBezTo>
                  <a:lnTo>
                    <a:pt x="15178" y="6274"/>
                  </a:lnTo>
                  <a:cubicBezTo>
                    <a:pt x="15178" y="6274"/>
                    <a:pt x="15183" y="6274"/>
                    <a:pt x="15193" y="6274"/>
                  </a:cubicBezTo>
                  <a:cubicBezTo>
                    <a:pt x="15390" y="6274"/>
                    <a:pt x="17513" y="6243"/>
                    <a:pt x="17513" y="4939"/>
                  </a:cubicBezTo>
                  <a:cubicBezTo>
                    <a:pt x="17480" y="3572"/>
                    <a:pt x="15378" y="3071"/>
                    <a:pt x="15378" y="3071"/>
                  </a:cubicBezTo>
                  <a:cubicBezTo>
                    <a:pt x="15378" y="3071"/>
                    <a:pt x="16879" y="3071"/>
                    <a:pt x="16712" y="1704"/>
                  </a:cubicBezTo>
                  <a:cubicBezTo>
                    <a:pt x="16584" y="420"/>
                    <a:pt x="11884" y="1"/>
                    <a:pt x="995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3"/>
            <p:cNvSpPr/>
            <p:nvPr/>
          </p:nvSpPr>
          <p:spPr>
            <a:xfrm>
              <a:off x="7638007" y="1250641"/>
              <a:ext cx="159858" cy="26709"/>
            </a:xfrm>
            <a:custGeom>
              <a:rect b="b" l="l" r="r" t="t"/>
              <a:pathLst>
                <a:path extrusionOk="0" h="1150" w="6883">
                  <a:moveTo>
                    <a:pt x="3378" y="1"/>
                  </a:moveTo>
                  <a:cubicBezTo>
                    <a:pt x="2363" y="1"/>
                    <a:pt x="1329" y="255"/>
                    <a:pt x="68" y="627"/>
                  </a:cubicBezTo>
                  <a:cubicBezTo>
                    <a:pt x="1" y="660"/>
                    <a:pt x="34" y="727"/>
                    <a:pt x="101" y="727"/>
                  </a:cubicBezTo>
                  <a:cubicBezTo>
                    <a:pt x="1291" y="477"/>
                    <a:pt x="2209" y="331"/>
                    <a:pt x="3089" y="331"/>
                  </a:cubicBezTo>
                  <a:cubicBezTo>
                    <a:pt x="4207" y="331"/>
                    <a:pt x="5264" y="567"/>
                    <a:pt x="6739" y="1127"/>
                  </a:cubicBezTo>
                  <a:cubicBezTo>
                    <a:pt x="6770" y="1143"/>
                    <a:pt x="6796" y="1149"/>
                    <a:pt x="6816" y="1149"/>
                  </a:cubicBezTo>
                  <a:cubicBezTo>
                    <a:pt x="6881" y="1149"/>
                    <a:pt x="6883" y="1079"/>
                    <a:pt x="6806" y="1027"/>
                  </a:cubicBezTo>
                  <a:cubicBezTo>
                    <a:pt x="5517" y="288"/>
                    <a:pt x="4458" y="1"/>
                    <a:pt x="33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3"/>
            <p:cNvSpPr/>
            <p:nvPr/>
          </p:nvSpPr>
          <p:spPr>
            <a:xfrm>
              <a:off x="7700579" y="1438154"/>
              <a:ext cx="157112" cy="21206"/>
            </a:xfrm>
            <a:custGeom>
              <a:rect b="b" l="l" r="r" t="t"/>
              <a:pathLst>
                <a:path extrusionOk="0" h="986" w="7305">
                  <a:moveTo>
                    <a:pt x="3567" y="0"/>
                  </a:moveTo>
                  <a:cubicBezTo>
                    <a:pt x="2497" y="0"/>
                    <a:pt x="1412" y="205"/>
                    <a:pt x="67" y="480"/>
                  </a:cubicBezTo>
                  <a:cubicBezTo>
                    <a:pt x="1" y="514"/>
                    <a:pt x="1" y="580"/>
                    <a:pt x="67" y="580"/>
                  </a:cubicBezTo>
                  <a:cubicBezTo>
                    <a:pt x="1256" y="415"/>
                    <a:pt x="2198" y="317"/>
                    <a:pt x="3093" y="317"/>
                  </a:cubicBezTo>
                  <a:cubicBezTo>
                    <a:pt x="4359" y="317"/>
                    <a:pt x="5531" y="512"/>
                    <a:pt x="7172" y="981"/>
                  </a:cubicBezTo>
                  <a:cubicBezTo>
                    <a:pt x="7187" y="984"/>
                    <a:pt x="7200" y="986"/>
                    <a:pt x="7212" y="986"/>
                  </a:cubicBezTo>
                  <a:cubicBezTo>
                    <a:pt x="7305" y="986"/>
                    <a:pt x="7295" y="877"/>
                    <a:pt x="7206" y="847"/>
                  </a:cubicBezTo>
                  <a:cubicBezTo>
                    <a:pt x="5816" y="230"/>
                    <a:pt x="4700" y="0"/>
                    <a:pt x="3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3"/>
            <p:cNvSpPr/>
            <p:nvPr/>
          </p:nvSpPr>
          <p:spPr>
            <a:xfrm>
              <a:off x="7696471" y="1373135"/>
              <a:ext cx="158252" cy="18109"/>
            </a:xfrm>
            <a:custGeom>
              <a:rect b="b" l="l" r="r" t="t"/>
              <a:pathLst>
                <a:path extrusionOk="0" h="842" w="7358">
                  <a:moveTo>
                    <a:pt x="3740" y="1"/>
                  </a:moveTo>
                  <a:cubicBezTo>
                    <a:pt x="2602" y="1"/>
                    <a:pt x="1426" y="234"/>
                    <a:pt x="58" y="735"/>
                  </a:cubicBezTo>
                  <a:cubicBezTo>
                    <a:pt x="1" y="763"/>
                    <a:pt x="18" y="841"/>
                    <a:pt x="66" y="841"/>
                  </a:cubicBezTo>
                  <a:cubicBezTo>
                    <a:pt x="74" y="841"/>
                    <a:pt x="82" y="839"/>
                    <a:pt x="92" y="835"/>
                  </a:cubicBezTo>
                  <a:cubicBezTo>
                    <a:pt x="1476" y="484"/>
                    <a:pt x="2560" y="326"/>
                    <a:pt x="3644" y="326"/>
                  </a:cubicBezTo>
                  <a:cubicBezTo>
                    <a:pt x="4728" y="326"/>
                    <a:pt x="5812" y="484"/>
                    <a:pt x="7197" y="768"/>
                  </a:cubicBezTo>
                  <a:cubicBezTo>
                    <a:pt x="7227" y="774"/>
                    <a:pt x="7252" y="777"/>
                    <a:pt x="7272" y="777"/>
                  </a:cubicBezTo>
                  <a:cubicBezTo>
                    <a:pt x="7358" y="777"/>
                    <a:pt x="7333" y="722"/>
                    <a:pt x="7197" y="668"/>
                  </a:cubicBezTo>
                  <a:cubicBezTo>
                    <a:pt x="5979" y="234"/>
                    <a:pt x="4878" y="1"/>
                    <a:pt x="37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3"/>
            <p:cNvSpPr/>
            <p:nvPr/>
          </p:nvSpPr>
          <p:spPr>
            <a:xfrm>
              <a:off x="7437352" y="1204466"/>
              <a:ext cx="291125" cy="191769"/>
            </a:xfrm>
            <a:custGeom>
              <a:rect b="b" l="l" r="r" t="t"/>
              <a:pathLst>
                <a:path extrusionOk="0" h="8257" w="12535">
                  <a:moveTo>
                    <a:pt x="2648" y="0"/>
                  </a:moveTo>
                  <a:cubicBezTo>
                    <a:pt x="159" y="0"/>
                    <a:pt x="0" y="7118"/>
                    <a:pt x="0" y="7118"/>
                  </a:cubicBezTo>
                  <a:cubicBezTo>
                    <a:pt x="0" y="7118"/>
                    <a:pt x="3370" y="8119"/>
                    <a:pt x="4937" y="8252"/>
                  </a:cubicBezTo>
                  <a:cubicBezTo>
                    <a:pt x="4982" y="8255"/>
                    <a:pt x="5030" y="8257"/>
                    <a:pt x="5081" y="8257"/>
                  </a:cubicBezTo>
                  <a:cubicBezTo>
                    <a:pt x="6841" y="8257"/>
                    <a:pt x="12534" y="6614"/>
                    <a:pt x="12243" y="5317"/>
                  </a:cubicBezTo>
                  <a:cubicBezTo>
                    <a:pt x="12026" y="4312"/>
                    <a:pt x="10645" y="4005"/>
                    <a:pt x="9186" y="4005"/>
                  </a:cubicBezTo>
                  <a:cubicBezTo>
                    <a:pt x="8176" y="4005"/>
                    <a:pt x="7129" y="4153"/>
                    <a:pt x="6405" y="4316"/>
                  </a:cubicBezTo>
                  <a:cubicBezTo>
                    <a:pt x="6405" y="4316"/>
                    <a:pt x="5538" y="347"/>
                    <a:pt x="2836" y="13"/>
                  </a:cubicBezTo>
                  <a:cubicBezTo>
                    <a:pt x="2772" y="4"/>
                    <a:pt x="2709" y="0"/>
                    <a:pt x="264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3"/>
            <p:cNvSpPr/>
            <p:nvPr/>
          </p:nvSpPr>
          <p:spPr>
            <a:xfrm>
              <a:off x="7504198" y="1200727"/>
              <a:ext cx="212091" cy="117170"/>
            </a:xfrm>
            <a:custGeom>
              <a:rect b="b" l="l" r="r" t="t"/>
              <a:pathLst>
                <a:path extrusionOk="0" h="5045" w="9132">
                  <a:moveTo>
                    <a:pt x="44" y="1"/>
                  </a:moveTo>
                  <a:cubicBezTo>
                    <a:pt x="17" y="1"/>
                    <a:pt x="1" y="74"/>
                    <a:pt x="58" y="74"/>
                  </a:cubicBezTo>
                  <a:cubicBezTo>
                    <a:pt x="1759" y="641"/>
                    <a:pt x="2927" y="2809"/>
                    <a:pt x="3394" y="4444"/>
                  </a:cubicBezTo>
                  <a:cubicBezTo>
                    <a:pt x="3365" y="4531"/>
                    <a:pt x="3436" y="4617"/>
                    <a:pt x="3542" y="4617"/>
                  </a:cubicBezTo>
                  <a:cubicBezTo>
                    <a:pt x="3559" y="4617"/>
                    <a:pt x="3576" y="4615"/>
                    <a:pt x="3594" y="4611"/>
                  </a:cubicBezTo>
                  <a:cubicBezTo>
                    <a:pt x="4515" y="4487"/>
                    <a:pt x="5596" y="4250"/>
                    <a:pt x="6633" y="4250"/>
                  </a:cubicBezTo>
                  <a:cubicBezTo>
                    <a:pt x="7547" y="4250"/>
                    <a:pt x="8427" y="4434"/>
                    <a:pt x="9131" y="5044"/>
                  </a:cubicBezTo>
                  <a:cubicBezTo>
                    <a:pt x="9131" y="5044"/>
                    <a:pt x="9131" y="5044"/>
                    <a:pt x="9098" y="5011"/>
                  </a:cubicBezTo>
                  <a:cubicBezTo>
                    <a:pt x="8423" y="4141"/>
                    <a:pt x="7447" y="3895"/>
                    <a:pt x="6409" y="3895"/>
                  </a:cubicBezTo>
                  <a:cubicBezTo>
                    <a:pt x="5497" y="3895"/>
                    <a:pt x="4537" y="4086"/>
                    <a:pt x="3694" y="4210"/>
                  </a:cubicBezTo>
                  <a:cubicBezTo>
                    <a:pt x="3294" y="2376"/>
                    <a:pt x="1959" y="341"/>
                    <a:pt x="58" y="7"/>
                  </a:cubicBezTo>
                  <a:cubicBezTo>
                    <a:pt x="53" y="3"/>
                    <a:pt x="48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3"/>
            <p:cNvSpPr/>
            <p:nvPr/>
          </p:nvSpPr>
          <p:spPr>
            <a:xfrm>
              <a:off x="7102657" y="1104823"/>
              <a:ext cx="713681" cy="607055"/>
            </a:xfrm>
            <a:custGeom>
              <a:rect b="b" l="l" r="r" t="t"/>
              <a:pathLst>
                <a:path extrusionOk="0" h="26138" w="30729">
                  <a:moveTo>
                    <a:pt x="15741" y="0"/>
                  </a:moveTo>
                  <a:cubicBezTo>
                    <a:pt x="15681" y="0"/>
                    <a:pt x="15616" y="11"/>
                    <a:pt x="15545" y="34"/>
                  </a:cubicBezTo>
                  <a:cubicBezTo>
                    <a:pt x="8339" y="2268"/>
                    <a:pt x="2702" y="6505"/>
                    <a:pt x="1368" y="10541"/>
                  </a:cubicBezTo>
                  <a:cubicBezTo>
                    <a:pt x="0" y="14677"/>
                    <a:pt x="15011" y="23317"/>
                    <a:pt x="24551" y="25885"/>
                  </a:cubicBezTo>
                  <a:cubicBezTo>
                    <a:pt x="25184" y="26057"/>
                    <a:pt x="25790" y="26138"/>
                    <a:pt x="26341" y="26138"/>
                  </a:cubicBezTo>
                  <a:cubicBezTo>
                    <a:pt x="29330" y="26138"/>
                    <a:pt x="30728" y="23759"/>
                    <a:pt x="26419" y="20548"/>
                  </a:cubicBezTo>
                  <a:cubicBezTo>
                    <a:pt x="22616" y="17713"/>
                    <a:pt x="15845" y="13210"/>
                    <a:pt x="16412" y="12976"/>
                  </a:cubicBezTo>
                  <a:cubicBezTo>
                    <a:pt x="17179" y="12676"/>
                    <a:pt x="17946" y="12476"/>
                    <a:pt x="18747" y="12476"/>
                  </a:cubicBezTo>
                  <a:cubicBezTo>
                    <a:pt x="20315" y="12476"/>
                    <a:pt x="17112" y="7572"/>
                    <a:pt x="16879" y="5738"/>
                  </a:cubicBezTo>
                  <a:cubicBezTo>
                    <a:pt x="16412" y="2157"/>
                    <a:pt x="16584" y="0"/>
                    <a:pt x="1574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3"/>
            <p:cNvSpPr/>
            <p:nvPr/>
          </p:nvSpPr>
          <p:spPr>
            <a:xfrm>
              <a:off x="7352900" y="1484467"/>
              <a:ext cx="466404" cy="242515"/>
            </a:xfrm>
            <a:custGeom>
              <a:rect b="b" l="l" r="r" t="t"/>
              <a:pathLst>
                <a:path extrusionOk="0" h="10442" w="20082">
                  <a:moveTo>
                    <a:pt x="10575" y="0"/>
                  </a:moveTo>
                  <a:lnTo>
                    <a:pt x="1" y="6605"/>
                  </a:lnTo>
                  <a:cubicBezTo>
                    <a:pt x="1" y="6605"/>
                    <a:pt x="8202" y="10441"/>
                    <a:pt x="13838" y="10441"/>
                  </a:cubicBezTo>
                  <a:cubicBezTo>
                    <a:pt x="13862" y="10441"/>
                    <a:pt x="13886" y="10441"/>
                    <a:pt x="13910" y="10441"/>
                  </a:cubicBezTo>
                  <a:cubicBezTo>
                    <a:pt x="18847" y="10441"/>
                    <a:pt x="20082" y="8139"/>
                    <a:pt x="18514" y="6005"/>
                  </a:cubicBezTo>
                  <a:cubicBezTo>
                    <a:pt x="16946" y="3870"/>
                    <a:pt x="10575" y="0"/>
                    <a:pt x="1057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3"/>
            <p:cNvSpPr/>
            <p:nvPr/>
          </p:nvSpPr>
          <p:spPr>
            <a:xfrm>
              <a:off x="7534207" y="1510806"/>
              <a:ext cx="127064" cy="13958"/>
            </a:xfrm>
            <a:custGeom>
              <a:rect b="b" l="l" r="r" t="t"/>
              <a:pathLst>
                <a:path extrusionOk="0" h="601" w="5471">
                  <a:moveTo>
                    <a:pt x="967" y="0"/>
                  </a:moveTo>
                  <a:lnTo>
                    <a:pt x="0" y="601"/>
                  </a:lnTo>
                  <a:lnTo>
                    <a:pt x="5471" y="601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3"/>
            <p:cNvSpPr/>
            <p:nvPr/>
          </p:nvSpPr>
          <p:spPr>
            <a:xfrm>
              <a:off x="7459812" y="1557283"/>
              <a:ext cx="266530" cy="13981"/>
            </a:xfrm>
            <a:custGeom>
              <a:rect b="b" l="l" r="r" t="t"/>
              <a:pathLst>
                <a:path extrusionOk="0" h="602" w="11476">
                  <a:moveTo>
                    <a:pt x="968" y="1"/>
                  </a:moveTo>
                  <a:lnTo>
                    <a:pt x="1" y="601"/>
                  </a:lnTo>
                  <a:lnTo>
                    <a:pt x="11476" y="601"/>
                  </a:lnTo>
                  <a:lnTo>
                    <a:pt x="106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3"/>
            <p:cNvSpPr/>
            <p:nvPr/>
          </p:nvSpPr>
          <p:spPr>
            <a:xfrm>
              <a:off x="7385441" y="1603783"/>
              <a:ext cx="392038" cy="13958"/>
            </a:xfrm>
            <a:custGeom>
              <a:rect b="b" l="l" r="r" t="t"/>
              <a:pathLst>
                <a:path extrusionOk="0" h="601" w="16880">
                  <a:moveTo>
                    <a:pt x="1001" y="0"/>
                  </a:moveTo>
                  <a:lnTo>
                    <a:pt x="1" y="601"/>
                  </a:lnTo>
                  <a:lnTo>
                    <a:pt x="16879" y="601"/>
                  </a:lnTo>
                  <a:cubicBezTo>
                    <a:pt x="16746" y="401"/>
                    <a:pt x="16546" y="200"/>
                    <a:pt x="16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3"/>
            <p:cNvSpPr/>
            <p:nvPr/>
          </p:nvSpPr>
          <p:spPr>
            <a:xfrm>
              <a:off x="7380029" y="1650260"/>
              <a:ext cx="417585" cy="13981"/>
            </a:xfrm>
            <a:custGeom>
              <a:rect b="b" l="l" r="r" t="t"/>
              <a:pathLst>
                <a:path extrusionOk="0" h="602" w="17980">
                  <a:moveTo>
                    <a:pt x="0" y="1"/>
                  </a:moveTo>
                  <a:cubicBezTo>
                    <a:pt x="434" y="201"/>
                    <a:pt x="934" y="368"/>
                    <a:pt x="1501" y="601"/>
                  </a:cubicBezTo>
                  <a:lnTo>
                    <a:pt x="17980" y="601"/>
                  </a:lnTo>
                  <a:cubicBezTo>
                    <a:pt x="17980" y="401"/>
                    <a:pt x="17946" y="201"/>
                    <a:pt x="17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3"/>
            <p:cNvSpPr/>
            <p:nvPr/>
          </p:nvSpPr>
          <p:spPr>
            <a:xfrm>
              <a:off x="7507845" y="1696760"/>
              <a:ext cx="275843" cy="13958"/>
            </a:xfrm>
            <a:custGeom>
              <a:rect b="b" l="l" r="r" t="t"/>
              <a:pathLst>
                <a:path extrusionOk="0" h="601" w="11877">
                  <a:moveTo>
                    <a:pt x="1" y="0"/>
                  </a:moveTo>
                  <a:cubicBezTo>
                    <a:pt x="701" y="200"/>
                    <a:pt x="1435" y="400"/>
                    <a:pt x="2169" y="601"/>
                  </a:cubicBezTo>
                  <a:lnTo>
                    <a:pt x="11042" y="601"/>
                  </a:lnTo>
                  <a:cubicBezTo>
                    <a:pt x="11342" y="434"/>
                    <a:pt x="11609" y="234"/>
                    <a:pt x="118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3"/>
            <p:cNvSpPr/>
            <p:nvPr/>
          </p:nvSpPr>
          <p:spPr>
            <a:xfrm>
              <a:off x="7416588" y="1513895"/>
              <a:ext cx="215249" cy="143554"/>
            </a:xfrm>
            <a:custGeom>
              <a:rect b="b" l="l" r="r" t="t"/>
              <a:pathLst>
                <a:path extrusionOk="0" h="6181" w="9268">
                  <a:moveTo>
                    <a:pt x="9200" y="1"/>
                  </a:moveTo>
                  <a:cubicBezTo>
                    <a:pt x="5998" y="1835"/>
                    <a:pt x="2963" y="3904"/>
                    <a:pt x="27" y="6105"/>
                  </a:cubicBezTo>
                  <a:cubicBezTo>
                    <a:pt x="0" y="6132"/>
                    <a:pt x="17" y="6181"/>
                    <a:pt x="42" y="6181"/>
                  </a:cubicBezTo>
                  <a:cubicBezTo>
                    <a:pt x="48" y="6181"/>
                    <a:pt x="54" y="6178"/>
                    <a:pt x="61" y="6172"/>
                  </a:cubicBezTo>
                  <a:cubicBezTo>
                    <a:pt x="4330" y="3570"/>
                    <a:pt x="8533" y="635"/>
                    <a:pt x="9234" y="67"/>
                  </a:cubicBezTo>
                  <a:cubicBezTo>
                    <a:pt x="9267" y="34"/>
                    <a:pt x="9234" y="1"/>
                    <a:pt x="92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3"/>
            <p:cNvSpPr/>
            <p:nvPr/>
          </p:nvSpPr>
          <p:spPr>
            <a:xfrm>
              <a:off x="7533418" y="1574332"/>
              <a:ext cx="285900" cy="152658"/>
            </a:xfrm>
            <a:custGeom>
              <a:rect b="b" l="l" r="r" t="t"/>
              <a:pathLst>
                <a:path extrusionOk="0" h="6573" w="12310">
                  <a:moveTo>
                    <a:pt x="8473" y="1"/>
                  </a:moveTo>
                  <a:cubicBezTo>
                    <a:pt x="6072" y="1535"/>
                    <a:pt x="2769" y="3737"/>
                    <a:pt x="1" y="5605"/>
                  </a:cubicBezTo>
                  <a:cubicBezTo>
                    <a:pt x="2002" y="6172"/>
                    <a:pt x="4070" y="6505"/>
                    <a:pt x="6138" y="6572"/>
                  </a:cubicBezTo>
                  <a:cubicBezTo>
                    <a:pt x="11075" y="6572"/>
                    <a:pt x="12310" y="4270"/>
                    <a:pt x="10742" y="2136"/>
                  </a:cubicBezTo>
                  <a:cubicBezTo>
                    <a:pt x="10075" y="1335"/>
                    <a:pt x="9307" y="601"/>
                    <a:pt x="84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3"/>
            <p:cNvSpPr/>
            <p:nvPr/>
          </p:nvSpPr>
          <p:spPr>
            <a:xfrm>
              <a:off x="6836131" y="3512849"/>
              <a:ext cx="822769" cy="892514"/>
            </a:xfrm>
            <a:custGeom>
              <a:rect b="b" l="l" r="r" t="t"/>
              <a:pathLst>
                <a:path extrusionOk="0" h="38429" w="35426">
                  <a:moveTo>
                    <a:pt x="23984" y="0"/>
                  </a:moveTo>
                  <a:lnTo>
                    <a:pt x="3269" y="5771"/>
                  </a:lnTo>
                  <a:lnTo>
                    <a:pt x="12676" y="24618"/>
                  </a:lnTo>
                  <a:cubicBezTo>
                    <a:pt x="12676" y="24618"/>
                    <a:pt x="8807" y="27420"/>
                    <a:pt x="5471" y="30122"/>
                  </a:cubicBezTo>
                  <a:cubicBezTo>
                    <a:pt x="3403" y="31756"/>
                    <a:pt x="1601" y="33224"/>
                    <a:pt x="1235" y="33725"/>
                  </a:cubicBezTo>
                  <a:cubicBezTo>
                    <a:pt x="234" y="34959"/>
                    <a:pt x="0" y="38294"/>
                    <a:pt x="1168" y="38428"/>
                  </a:cubicBezTo>
                  <a:cubicBezTo>
                    <a:pt x="1175" y="38429"/>
                    <a:pt x="1184" y="38429"/>
                    <a:pt x="1195" y="38429"/>
                  </a:cubicBezTo>
                  <a:cubicBezTo>
                    <a:pt x="2752" y="38429"/>
                    <a:pt x="34298" y="30916"/>
                    <a:pt x="35292" y="29888"/>
                  </a:cubicBezTo>
                  <a:cubicBezTo>
                    <a:pt x="35426" y="29755"/>
                    <a:pt x="34792" y="26853"/>
                    <a:pt x="33858" y="22917"/>
                  </a:cubicBezTo>
                  <a:lnTo>
                    <a:pt x="33858" y="22817"/>
                  </a:lnTo>
                  <a:cubicBezTo>
                    <a:pt x="33291" y="20315"/>
                    <a:pt x="23984" y="0"/>
                    <a:pt x="2398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3"/>
            <p:cNvSpPr/>
            <p:nvPr/>
          </p:nvSpPr>
          <p:spPr>
            <a:xfrm>
              <a:off x="6836131" y="3851427"/>
              <a:ext cx="822769" cy="553220"/>
            </a:xfrm>
            <a:custGeom>
              <a:rect b="b" l="l" r="r" t="t"/>
              <a:pathLst>
                <a:path extrusionOk="0" h="23820" w="35426">
                  <a:moveTo>
                    <a:pt x="30522" y="0"/>
                  </a:moveTo>
                  <a:cubicBezTo>
                    <a:pt x="27120" y="901"/>
                    <a:pt x="14911" y="4203"/>
                    <a:pt x="10474" y="5571"/>
                  </a:cubicBezTo>
                  <a:lnTo>
                    <a:pt x="12709" y="10041"/>
                  </a:lnTo>
                  <a:cubicBezTo>
                    <a:pt x="12709" y="10041"/>
                    <a:pt x="8807" y="12876"/>
                    <a:pt x="5471" y="15545"/>
                  </a:cubicBezTo>
                  <a:cubicBezTo>
                    <a:pt x="3403" y="17179"/>
                    <a:pt x="1601" y="18647"/>
                    <a:pt x="1235" y="19148"/>
                  </a:cubicBezTo>
                  <a:cubicBezTo>
                    <a:pt x="234" y="20382"/>
                    <a:pt x="0" y="23751"/>
                    <a:pt x="1168" y="23818"/>
                  </a:cubicBezTo>
                  <a:cubicBezTo>
                    <a:pt x="1178" y="23819"/>
                    <a:pt x="1190" y="23819"/>
                    <a:pt x="1205" y="23819"/>
                  </a:cubicBezTo>
                  <a:cubicBezTo>
                    <a:pt x="2886" y="23819"/>
                    <a:pt x="34300" y="16304"/>
                    <a:pt x="35292" y="15311"/>
                  </a:cubicBezTo>
                  <a:cubicBezTo>
                    <a:pt x="35426" y="15178"/>
                    <a:pt x="34792" y="12276"/>
                    <a:pt x="33858" y="8340"/>
                  </a:cubicBezTo>
                  <a:lnTo>
                    <a:pt x="33858" y="8240"/>
                  </a:lnTo>
                  <a:cubicBezTo>
                    <a:pt x="33658" y="7306"/>
                    <a:pt x="32223" y="3903"/>
                    <a:pt x="305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3"/>
            <p:cNvSpPr/>
            <p:nvPr/>
          </p:nvSpPr>
          <p:spPr>
            <a:xfrm>
              <a:off x="6833019" y="3956808"/>
              <a:ext cx="831316" cy="451703"/>
            </a:xfrm>
            <a:custGeom>
              <a:rect b="b" l="l" r="r" t="t"/>
              <a:pathLst>
                <a:path extrusionOk="0" h="19449" w="35794">
                  <a:moveTo>
                    <a:pt x="33325" y="0"/>
                  </a:moveTo>
                  <a:lnTo>
                    <a:pt x="12743" y="5004"/>
                  </a:lnTo>
                  <a:cubicBezTo>
                    <a:pt x="12743" y="5004"/>
                    <a:pt x="2202" y="13343"/>
                    <a:pt x="1202" y="14611"/>
                  </a:cubicBezTo>
                  <a:cubicBezTo>
                    <a:pt x="201" y="15911"/>
                    <a:pt x="1" y="19347"/>
                    <a:pt x="1202" y="19447"/>
                  </a:cubicBezTo>
                  <a:cubicBezTo>
                    <a:pt x="1210" y="19448"/>
                    <a:pt x="1219" y="19448"/>
                    <a:pt x="1229" y="19448"/>
                  </a:cubicBezTo>
                  <a:cubicBezTo>
                    <a:pt x="2816" y="19448"/>
                    <a:pt x="34399" y="11868"/>
                    <a:pt x="35393" y="10808"/>
                  </a:cubicBezTo>
                  <a:cubicBezTo>
                    <a:pt x="35793" y="10374"/>
                    <a:pt x="35093" y="5337"/>
                    <a:pt x="3332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3"/>
            <p:cNvSpPr/>
            <p:nvPr/>
          </p:nvSpPr>
          <p:spPr>
            <a:xfrm>
              <a:off x="6862122" y="4198530"/>
              <a:ext cx="754162" cy="179971"/>
            </a:xfrm>
            <a:custGeom>
              <a:rect b="b" l="l" r="r" t="t"/>
              <a:pathLst>
                <a:path extrusionOk="0" h="7749" w="32472">
                  <a:moveTo>
                    <a:pt x="32405" y="1"/>
                  </a:moveTo>
                  <a:cubicBezTo>
                    <a:pt x="27035" y="968"/>
                    <a:pt x="5419" y="6238"/>
                    <a:pt x="82" y="7639"/>
                  </a:cubicBezTo>
                  <a:cubicBezTo>
                    <a:pt x="0" y="7694"/>
                    <a:pt x="8" y="7748"/>
                    <a:pt x="68" y="7748"/>
                  </a:cubicBezTo>
                  <a:cubicBezTo>
                    <a:pt x="81" y="7748"/>
                    <a:pt x="97" y="7746"/>
                    <a:pt x="116" y="7739"/>
                  </a:cubicBezTo>
                  <a:cubicBezTo>
                    <a:pt x="5519" y="6605"/>
                    <a:pt x="27168" y="1568"/>
                    <a:pt x="32405" y="34"/>
                  </a:cubicBezTo>
                  <a:cubicBezTo>
                    <a:pt x="32472" y="34"/>
                    <a:pt x="32472" y="1"/>
                    <a:pt x="324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3"/>
            <p:cNvSpPr/>
            <p:nvPr/>
          </p:nvSpPr>
          <p:spPr>
            <a:xfrm>
              <a:off x="6901979" y="4254507"/>
              <a:ext cx="126298" cy="76341"/>
            </a:xfrm>
            <a:custGeom>
              <a:rect b="b" l="l" r="r" t="t"/>
              <a:pathLst>
                <a:path extrusionOk="0" h="3287" w="5438">
                  <a:moveTo>
                    <a:pt x="1193" y="1"/>
                  </a:moveTo>
                  <a:cubicBezTo>
                    <a:pt x="807" y="1"/>
                    <a:pt x="417" y="53"/>
                    <a:pt x="34" y="159"/>
                  </a:cubicBezTo>
                  <a:cubicBezTo>
                    <a:pt x="1" y="159"/>
                    <a:pt x="34" y="192"/>
                    <a:pt x="34" y="192"/>
                  </a:cubicBezTo>
                  <a:cubicBezTo>
                    <a:pt x="240" y="168"/>
                    <a:pt x="444" y="156"/>
                    <a:pt x="647" y="156"/>
                  </a:cubicBezTo>
                  <a:cubicBezTo>
                    <a:pt x="2685" y="156"/>
                    <a:pt x="4552" y="1350"/>
                    <a:pt x="5371" y="3261"/>
                  </a:cubicBezTo>
                  <a:cubicBezTo>
                    <a:pt x="5371" y="3278"/>
                    <a:pt x="5388" y="3286"/>
                    <a:pt x="5405" y="3286"/>
                  </a:cubicBezTo>
                  <a:cubicBezTo>
                    <a:pt x="5421" y="3286"/>
                    <a:pt x="5438" y="3278"/>
                    <a:pt x="5438" y="3261"/>
                  </a:cubicBezTo>
                  <a:cubicBezTo>
                    <a:pt x="5138" y="2194"/>
                    <a:pt x="4471" y="1260"/>
                    <a:pt x="3537" y="693"/>
                  </a:cubicBezTo>
                  <a:cubicBezTo>
                    <a:pt x="2832" y="238"/>
                    <a:pt x="2020" y="1"/>
                    <a:pt x="11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3"/>
            <p:cNvSpPr/>
            <p:nvPr/>
          </p:nvSpPr>
          <p:spPr>
            <a:xfrm>
              <a:off x="7089487" y="4087668"/>
              <a:ext cx="157071" cy="34327"/>
            </a:xfrm>
            <a:custGeom>
              <a:rect b="b" l="l" r="r" t="t"/>
              <a:pathLst>
                <a:path extrusionOk="0" h="1478" w="6763">
                  <a:moveTo>
                    <a:pt x="2496" y="1"/>
                  </a:moveTo>
                  <a:cubicBezTo>
                    <a:pt x="1696" y="1"/>
                    <a:pt x="900" y="109"/>
                    <a:pt x="167" y="304"/>
                  </a:cubicBezTo>
                  <a:cubicBezTo>
                    <a:pt x="0" y="337"/>
                    <a:pt x="33" y="537"/>
                    <a:pt x="167" y="571"/>
                  </a:cubicBezTo>
                  <a:cubicBezTo>
                    <a:pt x="2368" y="637"/>
                    <a:pt x="4503" y="937"/>
                    <a:pt x="6638" y="1471"/>
                  </a:cubicBezTo>
                  <a:cubicBezTo>
                    <a:pt x="6647" y="1476"/>
                    <a:pt x="6656" y="1478"/>
                    <a:pt x="6665" y="1478"/>
                  </a:cubicBezTo>
                  <a:cubicBezTo>
                    <a:pt x="6721" y="1478"/>
                    <a:pt x="6763" y="1395"/>
                    <a:pt x="6705" y="1338"/>
                  </a:cubicBezTo>
                  <a:cubicBezTo>
                    <a:pt x="5566" y="396"/>
                    <a:pt x="4025" y="1"/>
                    <a:pt x="2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3"/>
            <p:cNvSpPr/>
            <p:nvPr/>
          </p:nvSpPr>
          <p:spPr>
            <a:xfrm>
              <a:off x="7053834" y="4112242"/>
              <a:ext cx="158069" cy="34396"/>
            </a:xfrm>
            <a:custGeom>
              <a:rect b="b" l="l" r="r" t="t"/>
              <a:pathLst>
                <a:path extrusionOk="0" h="1481" w="6806">
                  <a:moveTo>
                    <a:pt x="2464" y="1"/>
                  </a:moveTo>
                  <a:cubicBezTo>
                    <a:pt x="1678" y="1"/>
                    <a:pt x="895" y="101"/>
                    <a:pt x="167" y="280"/>
                  </a:cubicBezTo>
                  <a:cubicBezTo>
                    <a:pt x="1" y="313"/>
                    <a:pt x="34" y="580"/>
                    <a:pt x="201" y="580"/>
                  </a:cubicBezTo>
                  <a:cubicBezTo>
                    <a:pt x="2402" y="647"/>
                    <a:pt x="4537" y="947"/>
                    <a:pt x="6672" y="1481"/>
                  </a:cubicBezTo>
                  <a:cubicBezTo>
                    <a:pt x="6739" y="1481"/>
                    <a:pt x="6806" y="1381"/>
                    <a:pt x="6739" y="1347"/>
                  </a:cubicBezTo>
                  <a:cubicBezTo>
                    <a:pt x="5586" y="394"/>
                    <a:pt x="4021" y="1"/>
                    <a:pt x="24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3"/>
            <p:cNvSpPr/>
            <p:nvPr/>
          </p:nvSpPr>
          <p:spPr>
            <a:xfrm>
              <a:off x="7019738" y="4136259"/>
              <a:ext cx="157303" cy="34396"/>
            </a:xfrm>
            <a:custGeom>
              <a:rect b="b" l="l" r="r" t="t"/>
              <a:pathLst>
                <a:path extrusionOk="0" h="1481" w="6773">
                  <a:moveTo>
                    <a:pt x="2441" y="1"/>
                  </a:moveTo>
                  <a:cubicBezTo>
                    <a:pt x="1660" y="1"/>
                    <a:pt x="884" y="101"/>
                    <a:pt x="168" y="280"/>
                  </a:cubicBezTo>
                  <a:cubicBezTo>
                    <a:pt x="1" y="347"/>
                    <a:pt x="34" y="547"/>
                    <a:pt x="168" y="580"/>
                  </a:cubicBezTo>
                  <a:cubicBezTo>
                    <a:pt x="2369" y="647"/>
                    <a:pt x="4504" y="947"/>
                    <a:pt x="6639" y="1481"/>
                  </a:cubicBezTo>
                  <a:cubicBezTo>
                    <a:pt x="6706" y="1481"/>
                    <a:pt x="6772" y="1381"/>
                    <a:pt x="6706" y="1347"/>
                  </a:cubicBezTo>
                  <a:cubicBezTo>
                    <a:pt x="5553" y="394"/>
                    <a:pt x="3988" y="1"/>
                    <a:pt x="2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3"/>
            <p:cNvSpPr/>
            <p:nvPr/>
          </p:nvSpPr>
          <p:spPr>
            <a:xfrm>
              <a:off x="6984108" y="4160507"/>
              <a:ext cx="157860" cy="34327"/>
            </a:xfrm>
            <a:custGeom>
              <a:rect b="b" l="l" r="r" t="t"/>
              <a:pathLst>
                <a:path extrusionOk="0" h="1478" w="6797">
                  <a:moveTo>
                    <a:pt x="2530" y="0"/>
                  </a:moveTo>
                  <a:cubicBezTo>
                    <a:pt x="1730" y="0"/>
                    <a:pt x="934" y="108"/>
                    <a:pt x="201" y="303"/>
                  </a:cubicBezTo>
                  <a:cubicBezTo>
                    <a:pt x="1" y="303"/>
                    <a:pt x="34" y="570"/>
                    <a:pt x="201" y="570"/>
                  </a:cubicBezTo>
                  <a:cubicBezTo>
                    <a:pt x="2402" y="637"/>
                    <a:pt x="4537" y="937"/>
                    <a:pt x="6672" y="1471"/>
                  </a:cubicBezTo>
                  <a:cubicBezTo>
                    <a:pt x="6681" y="1475"/>
                    <a:pt x="6690" y="1477"/>
                    <a:pt x="6699" y="1477"/>
                  </a:cubicBezTo>
                  <a:cubicBezTo>
                    <a:pt x="6754" y="1477"/>
                    <a:pt x="6796" y="1395"/>
                    <a:pt x="6739" y="1337"/>
                  </a:cubicBezTo>
                  <a:cubicBezTo>
                    <a:pt x="5600" y="396"/>
                    <a:pt x="4058" y="0"/>
                    <a:pt x="25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3"/>
            <p:cNvSpPr/>
            <p:nvPr/>
          </p:nvSpPr>
          <p:spPr>
            <a:xfrm>
              <a:off x="7503223" y="4086390"/>
              <a:ext cx="124695" cy="90252"/>
            </a:xfrm>
            <a:custGeom>
              <a:rect b="b" l="l" r="r" t="t"/>
              <a:pathLst>
                <a:path extrusionOk="0" h="3886" w="5369">
                  <a:moveTo>
                    <a:pt x="2717" y="0"/>
                  </a:moveTo>
                  <a:cubicBezTo>
                    <a:pt x="2564" y="0"/>
                    <a:pt x="2403" y="19"/>
                    <a:pt x="2235" y="58"/>
                  </a:cubicBezTo>
                  <a:cubicBezTo>
                    <a:pt x="0" y="586"/>
                    <a:pt x="595" y="3886"/>
                    <a:pt x="2650" y="3886"/>
                  </a:cubicBezTo>
                  <a:cubicBezTo>
                    <a:pt x="2804" y="3886"/>
                    <a:pt x="2966" y="3867"/>
                    <a:pt x="3135" y="3828"/>
                  </a:cubicBezTo>
                  <a:cubicBezTo>
                    <a:pt x="5369" y="3269"/>
                    <a:pt x="4747" y="0"/>
                    <a:pt x="2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3"/>
            <p:cNvSpPr/>
            <p:nvPr/>
          </p:nvSpPr>
          <p:spPr>
            <a:xfrm>
              <a:off x="6987987" y="3959455"/>
              <a:ext cx="172771" cy="143902"/>
            </a:xfrm>
            <a:custGeom>
              <a:rect b="b" l="l" r="r" t="t"/>
              <a:pathLst>
                <a:path extrusionOk="0" h="6196" w="7439">
                  <a:moveTo>
                    <a:pt x="2018" y="617"/>
                  </a:moveTo>
                  <a:cubicBezTo>
                    <a:pt x="2722" y="617"/>
                    <a:pt x="3680" y="1168"/>
                    <a:pt x="4037" y="1487"/>
                  </a:cubicBezTo>
                  <a:cubicBezTo>
                    <a:pt x="4470" y="1888"/>
                    <a:pt x="4837" y="2321"/>
                    <a:pt x="5171" y="2755"/>
                  </a:cubicBezTo>
                  <a:cubicBezTo>
                    <a:pt x="5905" y="3689"/>
                    <a:pt x="6538" y="4656"/>
                    <a:pt x="7172" y="5624"/>
                  </a:cubicBezTo>
                  <a:cubicBezTo>
                    <a:pt x="6305" y="5257"/>
                    <a:pt x="5438" y="4923"/>
                    <a:pt x="4570" y="4556"/>
                  </a:cubicBezTo>
                  <a:cubicBezTo>
                    <a:pt x="3503" y="4156"/>
                    <a:pt x="1435" y="3322"/>
                    <a:pt x="1235" y="1988"/>
                  </a:cubicBezTo>
                  <a:cubicBezTo>
                    <a:pt x="1074" y="951"/>
                    <a:pt x="1469" y="617"/>
                    <a:pt x="2018" y="617"/>
                  </a:cubicBezTo>
                  <a:close/>
                  <a:moveTo>
                    <a:pt x="2173" y="0"/>
                  </a:moveTo>
                  <a:cubicBezTo>
                    <a:pt x="1671" y="0"/>
                    <a:pt x="1193" y="184"/>
                    <a:pt x="834" y="653"/>
                  </a:cubicBezTo>
                  <a:cubicBezTo>
                    <a:pt x="0" y="1754"/>
                    <a:pt x="868" y="3055"/>
                    <a:pt x="1768" y="3756"/>
                  </a:cubicBezTo>
                  <a:cubicBezTo>
                    <a:pt x="3269" y="4956"/>
                    <a:pt x="5271" y="5490"/>
                    <a:pt x="7039" y="6191"/>
                  </a:cubicBezTo>
                  <a:cubicBezTo>
                    <a:pt x="7056" y="6194"/>
                    <a:pt x="7074" y="6196"/>
                    <a:pt x="7092" y="6196"/>
                  </a:cubicBezTo>
                  <a:cubicBezTo>
                    <a:pt x="7245" y="6196"/>
                    <a:pt x="7402" y="6073"/>
                    <a:pt x="7372" y="5924"/>
                  </a:cubicBezTo>
                  <a:cubicBezTo>
                    <a:pt x="7439" y="5924"/>
                    <a:pt x="7439" y="5857"/>
                    <a:pt x="7439" y="5824"/>
                  </a:cubicBezTo>
                  <a:cubicBezTo>
                    <a:pt x="6805" y="3889"/>
                    <a:pt x="5671" y="2188"/>
                    <a:pt x="4170" y="820"/>
                  </a:cubicBezTo>
                  <a:cubicBezTo>
                    <a:pt x="3642" y="370"/>
                    <a:pt x="2884" y="0"/>
                    <a:pt x="21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3"/>
            <p:cNvSpPr/>
            <p:nvPr/>
          </p:nvSpPr>
          <p:spPr>
            <a:xfrm>
              <a:off x="7148367" y="3994830"/>
              <a:ext cx="192930" cy="107648"/>
            </a:xfrm>
            <a:custGeom>
              <a:rect b="b" l="l" r="r" t="t"/>
              <a:pathLst>
                <a:path extrusionOk="0" h="4635" w="8307">
                  <a:moveTo>
                    <a:pt x="6102" y="663"/>
                  </a:moveTo>
                  <a:cubicBezTo>
                    <a:pt x="6942" y="663"/>
                    <a:pt x="7641" y="1017"/>
                    <a:pt x="7039" y="2299"/>
                  </a:cubicBezTo>
                  <a:cubicBezTo>
                    <a:pt x="6505" y="3500"/>
                    <a:pt x="4237" y="3700"/>
                    <a:pt x="3136" y="3834"/>
                  </a:cubicBezTo>
                  <a:cubicBezTo>
                    <a:pt x="2202" y="3934"/>
                    <a:pt x="1268" y="3967"/>
                    <a:pt x="334" y="4101"/>
                  </a:cubicBezTo>
                  <a:cubicBezTo>
                    <a:pt x="1201" y="3333"/>
                    <a:pt x="2102" y="2599"/>
                    <a:pt x="3036" y="1899"/>
                  </a:cubicBezTo>
                  <a:cubicBezTo>
                    <a:pt x="3503" y="1565"/>
                    <a:pt x="3970" y="1265"/>
                    <a:pt x="4503" y="998"/>
                  </a:cubicBezTo>
                  <a:cubicBezTo>
                    <a:pt x="4824" y="845"/>
                    <a:pt x="5499" y="663"/>
                    <a:pt x="6102" y="663"/>
                  </a:cubicBezTo>
                  <a:close/>
                  <a:moveTo>
                    <a:pt x="6023" y="1"/>
                  </a:moveTo>
                  <a:cubicBezTo>
                    <a:pt x="5518" y="1"/>
                    <a:pt x="4996" y="131"/>
                    <a:pt x="4570" y="331"/>
                  </a:cubicBezTo>
                  <a:cubicBezTo>
                    <a:pt x="2736" y="1198"/>
                    <a:pt x="1168" y="2533"/>
                    <a:pt x="0" y="4201"/>
                  </a:cubicBezTo>
                  <a:cubicBezTo>
                    <a:pt x="0" y="4234"/>
                    <a:pt x="0" y="4267"/>
                    <a:pt x="34" y="4301"/>
                  </a:cubicBezTo>
                  <a:cubicBezTo>
                    <a:pt x="0" y="4467"/>
                    <a:pt x="100" y="4634"/>
                    <a:pt x="300" y="4634"/>
                  </a:cubicBezTo>
                  <a:cubicBezTo>
                    <a:pt x="2202" y="4501"/>
                    <a:pt x="4270" y="4568"/>
                    <a:pt x="6038" y="3800"/>
                  </a:cubicBezTo>
                  <a:cubicBezTo>
                    <a:pt x="7105" y="3400"/>
                    <a:pt x="8306" y="2399"/>
                    <a:pt x="7806" y="1098"/>
                  </a:cubicBezTo>
                  <a:cubicBezTo>
                    <a:pt x="7505" y="297"/>
                    <a:pt x="6783" y="1"/>
                    <a:pt x="60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3"/>
            <p:cNvSpPr/>
            <p:nvPr/>
          </p:nvSpPr>
          <p:spPr>
            <a:xfrm>
              <a:off x="6547146" y="2301868"/>
              <a:ext cx="1476622" cy="1726082"/>
            </a:xfrm>
            <a:custGeom>
              <a:rect b="b" l="l" r="r" t="t"/>
              <a:pathLst>
                <a:path extrusionOk="0" h="74320" w="63579">
                  <a:moveTo>
                    <a:pt x="34491" y="0"/>
                  </a:moveTo>
                  <a:cubicBezTo>
                    <a:pt x="34491" y="0"/>
                    <a:pt x="34925" y="4803"/>
                    <a:pt x="34058" y="5571"/>
                  </a:cubicBezTo>
                  <a:cubicBezTo>
                    <a:pt x="33457" y="6071"/>
                    <a:pt x="6104" y="9207"/>
                    <a:pt x="3369" y="18547"/>
                  </a:cubicBezTo>
                  <a:cubicBezTo>
                    <a:pt x="0" y="29988"/>
                    <a:pt x="23283" y="74320"/>
                    <a:pt x="23283" y="74320"/>
                  </a:cubicBezTo>
                  <a:lnTo>
                    <a:pt x="45266" y="68416"/>
                  </a:lnTo>
                  <a:cubicBezTo>
                    <a:pt x="45266" y="68416"/>
                    <a:pt x="25952" y="28354"/>
                    <a:pt x="27520" y="26152"/>
                  </a:cubicBezTo>
                  <a:cubicBezTo>
                    <a:pt x="28287" y="25051"/>
                    <a:pt x="48902" y="24117"/>
                    <a:pt x="55273" y="18347"/>
                  </a:cubicBezTo>
                  <a:cubicBezTo>
                    <a:pt x="63579" y="10875"/>
                    <a:pt x="57541" y="0"/>
                    <a:pt x="575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3"/>
            <p:cNvSpPr/>
            <p:nvPr/>
          </p:nvSpPr>
          <p:spPr>
            <a:xfrm>
              <a:off x="7077084" y="3819630"/>
              <a:ext cx="461759" cy="137190"/>
            </a:xfrm>
            <a:custGeom>
              <a:rect b="b" l="l" r="r" t="t"/>
              <a:pathLst>
                <a:path extrusionOk="0" h="5907" w="19882">
                  <a:moveTo>
                    <a:pt x="19765" y="1"/>
                  </a:moveTo>
                  <a:cubicBezTo>
                    <a:pt x="19460" y="1"/>
                    <a:pt x="16683" y="743"/>
                    <a:pt x="15345" y="1069"/>
                  </a:cubicBezTo>
                  <a:cubicBezTo>
                    <a:pt x="12776" y="1770"/>
                    <a:pt x="10174" y="2470"/>
                    <a:pt x="7606" y="3237"/>
                  </a:cubicBezTo>
                  <a:cubicBezTo>
                    <a:pt x="6338" y="3604"/>
                    <a:pt x="5071" y="3971"/>
                    <a:pt x="3803" y="4405"/>
                  </a:cubicBezTo>
                  <a:cubicBezTo>
                    <a:pt x="3169" y="4605"/>
                    <a:pt x="2536" y="4839"/>
                    <a:pt x="1902" y="5039"/>
                  </a:cubicBezTo>
                  <a:cubicBezTo>
                    <a:pt x="1268" y="5239"/>
                    <a:pt x="668" y="5472"/>
                    <a:pt x="100" y="5739"/>
                  </a:cubicBezTo>
                  <a:cubicBezTo>
                    <a:pt x="0" y="5773"/>
                    <a:pt x="100" y="5906"/>
                    <a:pt x="167" y="5906"/>
                  </a:cubicBezTo>
                  <a:cubicBezTo>
                    <a:pt x="934" y="5806"/>
                    <a:pt x="1668" y="5639"/>
                    <a:pt x="2435" y="5406"/>
                  </a:cubicBezTo>
                  <a:cubicBezTo>
                    <a:pt x="3136" y="5239"/>
                    <a:pt x="3870" y="5072"/>
                    <a:pt x="4570" y="4872"/>
                  </a:cubicBezTo>
                  <a:cubicBezTo>
                    <a:pt x="7139" y="4238"/>
                    <a:pt x="9674" y="3438"/>
                    <a:pt x="12209" y="2670"/>
                  </a:cubicBezTo>
                  <a:cubicBezTo>
                    <a:pt x="14778" y="1870"/>
                    <a:pt x="17313" y="1103"/>
                    <a:pt x="19815" y="169"/>
                  </a:cubicBezTo>
                  <a:cubicBezTo>
                    <a:pt x="19881" y="135"/>
                    <a:pt x="19848" y="2"/>
                    <a:pt x="19781" y="2"/>
                  </a:cubicBezTo>
                  <a:cubicBezTo>
                    <a:pt x="19777" y="1"/>
                    <a:pt x="19772" y="1"/>
                    <a:pt x="197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3"/>
            <p:cNvSpPr/>
            <p:nvPr/>
          </p:nvSpPr>
          <p:spPr>
            <a:xfrm>
              <a:off x="7082496" y="2339240"/>
              <a:ext cx="797988" cy="1453072"/>
            </a:xfrm>
            <a:custGeom>
              <a:rect b="b" l="l" r="r" t="t"/>
              <a:pathLst>
                <a:path extrusionOk="0" h="62565" w="34359">
                  <a:moveTo>
                    <a:pt x="33095" y="1"/>
                  </a:moveTo>
                  <a:cubicBezTo>
                    <a:pt x="33075" y="1"/>
                    <a:pt x="33058" y="9"/>
                    <a:pt x="33058" y="26"/>
                  </a:cubicBezTo>
                  <a:cubicBezTo>
                    <a:pt x="33191" y="659"/>
                    <a:pt x="33325" y="1260"/>
                    <a:pt x="33425" y="1894"/>
                  </a:cubicBezTo>
                  <a:cubicBezTo>
                    <a:pt x="33725" y="4395"/>
                    <a:pt x="33758" y="7031"/>
                    <a:pt x="33058" y="9499"/>
                  </a:cubicBezTo>
                  <a:cubicBezTo>
                    <a:pt x="32357" y="11967"/>
                    <a:pt x="30823" y="14136"/>
                    <a:pt x="28688" y="15570"/>
                  </a:cubicBezTo>
                  <a:cubicBezTo>
                    <a:pt x="26520" y="17004"/>
                    <a:pt x="23951" y="17738"/>
                    <a:pt x="21383" y="18339"/>
                  </a:cubicBezTo>
                  <a:cubicBezTo>
                    <a:pt x="18314" y="19006"/>
                    <a:pt x="15212" y="19573"/>
                    <a:pt x="12110" y="20207"/>
                  </a:cubicBezTo>
                  <a:lnTo>
                    <a:pt x="2202" y="22141"/>
                  </a:lnTo>
                  <a:cubicBezTo>
                    <a:pt x="1602" y="22275"/>
                    <a:pt x="935" y="22342"/>
                    <a:pt x="468" y="22742"/>
                  </a:cubicBezTo>
                  <a:cubicBezTo>
                    <a:pt x="1" y="23175"/>
                    <a:pt x="68" y="23809"/>
                    <a:pt x="201" y="24376"/>
                  </a:cubicBezTo>
                  <a:cubicBezTo>
                    <a:pt x="601" y="25911"/>
                    <a:pt x="1068" y="27412"/>
                    <a:pt x="1635" y="28913"/>
                  </a:cubicBezTo>
                  <a:cubicBezTo>
                    <a:pt x="3837" y="34717"/>
                    <a:pt x="14278" y="57166"/>
                    <a:pt x="17480" y="62537"/>
                  </a:cubicBezTo>
                  <a:cubicBezTo>
                    <a:pt x="17490" y="62557"/>
                    <a:pt x="17508" y="62565"/>
                    <a:pt x="17528" y="62565"/>
                  </a:cubicBezTo>
                  <a:cubicBezTo>
                    <a:pt x="17574" y="62565"/>
                    <a:pt x="17627" y="62517"/>
                    <a:pt x="17580" y="62470"/>
                  </a:cubicBezTo>
                  <a:cubicBezTo>
                    <a:pt x="17213" y="61803"/>
                    <a:pt x="3203" y="32682"/>
                    <a:pt x="1202" y="26545"/>
                  </a:cubicBezTo>
                  <a:cubicBezTo>
                    <a:pt x="935" y="25777"/>
                    <a:pt x="701" y="25010"/>
                    <a:pt x="535" y="24243"/>
                  </a:cubicBezTo>
                  <a:cubicBezTo>
                    <a:pt x="368" y="23876"/>
                    <a:pt x="401" y="23442"/>
                    <a:pt x="635" y="23075"/>
                  </a:cubicBezTo>
                  <a:cubicBezTo>
                    <a:pt x="868" y="22875"/>
                    <a:pt x="1168" y="22708"/>
                    <a:pt x="1502" y="22675"/>
                  </a:cubicBezTo>
                  <a:cubicBezTo>
                    <a:pt x="3070" y="22275"/>
                    <a:pt x="4671" y="22041"/>
                    <a:pt x="6272" y="21708"/>
                  </a:cubicBezTo>
                  <a:lnTo>
                    <a:pt x="16212" y="19773"/>
                  </a:lnTo>
                  <a:cubicBezTo>
                    <a:pt x="18981" y="19206"/>
                    <a:pt x="21850" y="18739"/>
                    <a:pt x="24552" y="17872"/>
                  </a:cubicBezTo>
                  <a:cubicBezTo>
                    <a:pt x="26920" y="17104"/>
                    <a:pt x="29288" y="15970"/>
                    <a:pt x="30956" y="14069"/>
                  </a:cubicBezTo>
                  <a:cubicBezTo>
                    <a:pt x="34359" y="10200"/>
                    <a:pt x="34125" y="4729"/>
                    <a:pt x="33158" y="26"/>
                  </a:cubicBezTo>
                  <a:cubicBezTo>
                    <a:pt x="33141" y="9"/>
                    <a:pt x="33116" y="1"/>
                    <a:pt x="33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3"/>
            <p:cNvSpPr/>
            <p:nvPr/>
          </p:nvSpPr>
          <p:spPr>
            <a:xfrm>
              <a:off x="5531400" y="3702659"/>
              <a:ext cx="1252757" cy="757785"/>
            </a:xfrm>
            <a:custGeom>
              <a:rect b="b" l="l" r="r" t="t"/>
              <a:pathLst>
                <a:path extrusionOk="0" h="32628" w="53940">
                  <a:moveTo>
                    <a:pt x="30389" y="1"/>
                  </a:moveTo>
                  <a:lnTo>
                    <a:pt x="15979" y="21049"/>
                  </a:lnTo>
                  <a:cubicBezTo>
                    <a:pt x="15979" y="21049"/>
                    <a:pt x="11442" y="22650"/>
                    <a:pt x="7506" y="24285"/>
                  </a:cubicBezTo>
                  <a:cubicBezTo>
                    <a:pt x="5038" y="25286"/>
                    <a:pt x="2936" y="26186"/>
                    <a:pt x="2436" y="26553"/>
                  </a:cubicBezTo>
                  <a:cubicBezTo>
                    <a:pt x="1168" y="27454"/>
                    <a:pt x="1" y="30623"/>
                    <a:pt x="1068" y="31056"/>
                  </a:cubicBezTo>
                  <a:cubicBezTo>
                    <a:pt x="1982" y="31416"/>
                    <a:pt x="24736" y="32627"/>
                    <a:pt x="33163" y="32627"/>
                  </a:cubicBezTo>
                  <a:cubicBezTo>
                    <a:pt x="34887" y="32627"/>
                    <a:pt x="36011" y="32576"/>
                    <a:pt x="36227" y="32457"/>
                  </a:cubicBezTo>
                  <a:cubicBezTo>
                    <a:pt x="36394" y="32357"/>
                    <a:pt x="36594" y="29389"/>
                    <a:pt x="36827" y="25352"/>
                  </a:cubicBezTo>
                  <a:lnTo>
                    <a:pt x="36994" y="21516"/>
                  </a:lnTo>
                  <a:cubicBezTo>
                    <a:pt x="37027" y="20249"/>
                    <a:pt x="53939" y="1402"/>
                    <a:pt x="53939" y="1402"/>
                  </a:cubicBezTo>
                  <a:lnTo>
                    <a:pt x="30389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3"/>
            <p:cNvSpPr/>
            <p:nvPr/>
          </p:nvSpPr>
          <p:spPr>
            <a:xfrm>
              <a:off x="5530633" y="4049762"/>
              <a:ext cx="959912" cy="410200"/>
            </a:xfrm>
            <a:custGeom>
              <a:rect b="b" l="l" r="r" t="t"/>
              <a:pathLst>
                <a:path extrusionOk="0" h="17662" w="41331">
                  <a:moveTo>
                    <a:pt x="20182" y="1"/>
                  </a:moveTo>
                  <a:lnTo>
                    <a:pt x="16012" y="6105"/>
                  </a:lnTo>
                  <a:cubicBezTo>
                    <a:pt x="16012" y="6105"/>
                    <a:pt x="11475" y="7706"/>
                    <a:pt x="7539" y="9308"/>
                  </a:cubicBezTo>
                  <a:cubicBezTo>
                    <a:pt x="5104" y="10342"/>
                    <a:pt x="2969" y="11242"/>
                    <a:pt x="2469" y="11576"/>
                  </a:cubicBezTo>
                  <a:cubicBezTo>
                    <a:pt x="1168" y="12510"/>
                    <a:pt x="1" y="15645"/>
                    <a:pt x="1101" y="16079"/>
                  </a:cubicBezTo>
                  <a:cubicBezTo>
                    <a:pt x="2011" y="16437"/>
                    <a:pt x="24585" y="17662"/>
                    <a:pt x="33092" y="17662"/>
                  </a:cubicBezTo>
                  <a:cubicBezTo>
                    <a:pt x="34879" y="17662"/>
                    <a:pt x="36046" y="17608"/>
                    <a:pt x="36260" y="17480"/>
                  </a:cubicBezTo>
                  <a:cubicBezTo>
                    <a:pt x="36427" y="17413"/>
                    <a:pt x="36627" y="14445"/>
                    <a:pt x="36860" y="10408"/>
                  </a:cubicBezTo>
                  <a:lnTo>
                    <a:pt x="37027" y="6572"/>
                  </a:lnTo>
                  <a:cubicBezTo>
                    <a:pt x="37027" y="6139"/>
                    <a:pt x="38862" y="3837"/>
                    <a:pt x="41330" y="9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3"/>
            <p:cNvSpPr/>
            <p:nvPr/>
          </p:nvSpPr>
          <p:spPr>
            <a:xfrm>
              <a:off x="5526754" y="4179159"/>
              <a:ext cx="874677" cy="281789"/>
            </a:xfrm>
            <a:custGeom>
              <a:rect b="b" l="l" r="r" t="t"/>
              <a:pathLst>
                <a:path extrusionOk="0" h="12133" w="37661">
                  <a:moveTo>
                    <a:pt x="16279" y="1"/>
                  </a:moveTo>
                  <a:cubicBezTo>
                    <a:pt x="16279" y="1"/>
                    <a:pt x="3837" y="5038"/>
                    <a:pt x="2503" y="6005"/>
                  </a:cubicBezTo>
                  <a:cubicBezTo>
                    <a:pt x="1202" y="6939"/>
                    <a:pt x="1" y="10208"/>
                    <a:pt x="1135" y="10642"/>
                  </a:cubicBezTo>
                  <a:cubicBezTo>
                    <a:pt x="2063" y="10996"/>
                    <a:pt x="24195" y="12132"/>
                    <a:pt x="32932" y="12132"/>
                  </a:cubicBezTo>
                  <a:cubicBezTo>
                    <a:pt x="34876" y="12132"/>
                    <a:pt x="36157" y="12076"/>
                    <a:pt x="36393" y="11942"/>
                  </a:cubicBezTo>
                  <a:cubicBezTo>
                    <a:pt x="36894" y="11676"/>
                    <a:pt x="37661" y="6639"/>
                    <a:pt x="37461" y="1001"/>
                  </a:cubicBezTo>
                  <a:lnTo>
                    <a:pt x="1627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3"/>
            <p:cNvSpPr/>
            <p:nvPr/>
          </p:nvSpPr>
          <p:spPr>
            <a:xfrm>
              <a:off x="5563174" y="4396864"/>
              <a:ext cx="773973" cy="41085"/>
            </a:xfrm>
            <a:custGeom>
              <a:rect b="b" l="l" r="r" t="t"/>
              <a:pathLst>
                <a:path extrusionOk="0" h="1769" w="33325">
                  <a:moveTo>
                    <a:pt x="101" y="1"/>
                  </a:moveTo>
                  <a:cubicBezTo>
                    <a:pt x="1" y="1"/>
                    <a:pt x="1" y="68"/>
                    <a:pt x="101" y="101"/>
                  </a:cubicBezTo>
                  <a:cubicBezTo>
                    <a:pt x="5605" y="501"/>
                    <a:pt x="27787" y="1769"/>
                    <a:pt x="33258" y="1769"/>
                  </a:cubicBezTo>
                  <a:cubicBezTo>
                    <a:pt x="33324" y="1769"/>
                    <a:pt x="33324" y="1736"/>
                    <a:pt x="33258" y="1736"/>
                  </a:cubicBezTo>
                  <a:cubicBezTo>
                    <a:pt x="27820" y="1168"/>
                    <a:pt x="5605" y="10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3"/>
            <p:cNvSpPr/>
            <p:nvPr/>
          </p:nvSpPr>
          <p:spPr>
            <a:xfrm>
              <a:off x="5634456" y="4293830"/>
              <a:ext cx="102283" cy="104954"/>
            </a:xfrm>
            <a:custGeom>
              <a:rect b="b" l="l" r="r" t="t"/>
              <a:pathLst>
                <a:path extrusionOk="0" h="4519" w="4404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2269" y="434"/>
                    <a:pt x="4003" y="2235"/>
                    <a:pt x="4303" y="4504"/>
                  </a:cubicBezTo>
                  <a:cubicBezTo>
                    <a:pt x="4303" y="4504"/>
                    <a:pt x="4333" y="4519"/>
                    <a:pt x="4353" y="4519"/>
                  </a:cubicBezTo>
                  <a:cubicBezTo>
                    <a:pt x="4363" y="4519"/>
                    <a:pt x="4370" y="4515"/>
                    <a:pt x="4370" y="4504"/>
                  </a:cubicBezTo>
                  <a:cubicBezTo>
                    <a:pt x="4404" y="3370"/>
                    <a:pt x="4003" y="2302"/>
                    <a:pt x="3269" y="1502"/>
                  </a:cubicBezTo>
                  <a:cubicBezTo>
                    <a:pt x="2435" y="568"/>
                    <a:pt x="1268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3"/>
            <p:cNvSpPr/>
            <p:nvPr/>
          </p:nvSpPr>
          <p:spPr>
            <a:xfrm>
              <a:off x="5859917" y="4190006"/>
              <a:ext cx="144599" cy="69187"/>
            </a:xfrm>
            <a:custGeom>
              <a:rect b="b" l="l" r="r" t="t"/>
              <a:pathLst>
                <a:path extrusionOk="0" h="2979" w="6226">
                  <a:moveTo>
                    <a:pt x="167" y="1"/>
                  </a:moveTo>
                  <a:cubicBezTo>
                    <a:pt x="34" y="1"/>
                    <a:pt x="0" y="234"/>
                    <a:pt x="134" y="267"/>
                  </a:cubicBezTo>
                  <a:cubicBezTo>
                    <a:pt x="2202" y="968"/>
                    <a:pt x="4170" y="1869"/>
                    <a:pt x="6071" y="2969"/>
                  </a:cubicBezTo>
                  <a:cubicBezTo>
                    <a:pt x="6084" y="2976"/>
                    <a:pt x="6097" y="2978"/>
                    <a:pt x="6110" y="2978"/>
                  </a:cubicBezTo>
                  <a:cubicBezTo>
                    <a:pt x="6169" y="2978"/>
                    <a:pt x="6226" y="2924"/>
                    <a:pt x="6171" y="2869"/>
                  </a:cubicBezTo>
                  <a:cubicBezTo>
                    <a:pt x="4904" y="1001"/>
                    <a:pt x="2369" y="1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3"/>
            <p:cNvSpPr/>
            <p:nvPr/>
          </p:nvSpPr>
          <p:spPr>
            <a:xfrm>
              <a:off x="5818341" y="4203895"/>
              <a:ext cx="145899" cy="68467"/>
            </a:xfrm>
            <a:custGeom>
              <a:rect b="b" l="l" r="r" t="t"/>
              <a:pathLst>
                <a:path extrusionOk="0" h="2948" w="6282">
                  <a:moveTo>
                    <a:pt x="194" y="0"/>
                  </a:moveTo>
                  <a:cubicBezTo>
                    <a:pt x="49" y="0"/>
                    <a:pt x="1" y="238"/>
                    <a:pt x="189" y="270"/>
                  </a:cubicBezTo>
                  <a:cubicBezTo>
                    <a:pt x="2257" y="937"/>
                    <a:pt x="4225" y="1838"/>
                    <a:pt x="6127" y="2938"/>
                  </a:cubicBezTo>
                  <a:cubicBezTo>
                    <a:pt x="6139" y="2945"/>
                    <a:pt x="6152" y="2947"/>
                    <a:pt x="6166" y="2947"/>
                  </a:cubicBezTo>
                  <a:cubicBezTo>
                    <a:pt x="6225" y="2947"/>
                    <a:pt x="6281" y="2893"/>
                    <a:pt x="6227" y="2838"/>
                  </a:cubicBezTo>
                  <a:cubicBezTo>
                    <a:pt x="4959" y="970"/>
                    <a:pt x="2424" y="70"/>
                    <a:pt x="223" y="3"/>
                  </a:cubicBezTo>
                  <a:cubicBezTo>
                    <a:pt x="213" y="1"/>
                    <a:pt x="203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3"/>
            <p:cNvSpPr/>
            <p:nvPr/>
          </p:nvSpPr>
          <p:spPr>
            <a:xfrm>
              <a:off x="5778554" y="4217135"/>
              <a:ext cx="145412" cy="69164"/>
            </a:xfrm>
            <a:custGeom>
              <a:rect b="b" l="l" r="r" t="t"/>
              <a:pathLst>
                <a:path extrusionOk="0" h="2978" w="6261">
                  <a:moveTo>
                    <a:pt x="201" y="0"/>
                  </a:moveTo>
                  <a:cubicBezTo>
                    <a:pt x="68" y="0"/>
                    <a:pt x="1" y="234"/>
                    <a:pt x="168" y="267"/>
                  </a:cubicBezTo>
                  <a:cubicBezTo>
                    <a:pt x="2236" y="934"/>
                    <a:pt x="4237" y="1835"/>
                    <a:pt x="6105" y="2969"/>
                  </a:cubicBezTo>
                  <a:cubicBezTo>
                    <a:pt x="6117" y="2975"/>
                    <a:pt x="6130" y="2978"/>
                    <a:pt x="6143" y="2978"/>
                  </a:cubicBezTo>
                  <a:cubicBezTo>
                    <a:pt x="6202" y="2978"/>
                    <a:pt x="6260" y="2918"/>
                    <a:pt x="6205" y="2835"/>
                  </a:cubicBezTo>
                  <a:cubicBezTo>
                    <a:pt x="4938" y="967"/>
                    <a:pt x="2436" y="6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3"/>
            <p:cNvSpPr/>
            <p:nvPr/>
          </p:nvSpPr>
          <p:spPr>
            <a:xfrm>
              <a:off x="5739046" y="4231071"/>
              <a:ext cx="144622" cy="68398"/>
            </a:xfrm>
            <a:custGeom>
              <a:rect b="b" l="l" r="r" t="t"/>
              <a:pathLst>
                <a:path extrusionOk="0" h="2945" w="6227">
                  <a:moveTo>
                    <a:pt x="167" y="1"/>
                  </a:moveTo>
                  <a:cubicBezTo>
                    <a:pt x="34" y="1"/>
                    <a:pt x="1" y="201"/>
                    <a:pt x="167" y="267"/>
                  </a:cubicBezTo>
                  <a:cubicBezTo>
                    <a:pt x="2202" y="935"/>
                    <a:pt x="4204" y="1835"/>
                    <a:pt x="6072" y="2936"/>
                  </a:cubicBezTo>
                  <a:cubicBezTo>
                    <a:pt x="6084" y="2942"/>
                    <a:pt x="6097" y="2945"/>
                    <a:pt x="6110" y="2945"/>
                  </a:cubicBezTo>
                  <a:cubicBezTo>
                    <a:pt x="6169" y="2945"/>
                    <a:pt x="6226" y="2890"/>
                    <a:pt x="6172" y="2836"/>
                  </a:cubicBezTo>
                  <a:cubicBezTo>
                    <a:pt x="4904" y="968"/>
                    <a:pt x="2402" y="67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3"/>
            <p:cNvSpPr/>
            <p:nvPr/>
          </p:nvSpPr>
          <p:spPr>
            <a:xfrm>
              <a:off x="6248289" y="4313898"/>
              <a:ext cx="117379" cy="89277"/>
            </a:xfrm>
            <a:custGeom>
              <a:rect b="b" l="l" r="r" t="t"/>
              <a:pathLst>
                <a:path extrusionOk="0" h="3844" w="5054">
                  <a:moveTo>
                    <a:pt x="2502" y="0"/>
                  </a:moveTo>
                  <a:cubicBezTo>
                    <a:pt x="152" y="0"/>
                    <a:pt x="0" y="3709"/>
                    <a:pt x="2426" y="3840"/>
                  </a:cubicBezTo>
                  <a:cubicBezTo>
                    <a:pt x="2468" y="3842"/>
                    <a:pt x="2509" y="3843"/>
                    <a:pt x="2550" y="3843"/>
                  </a:cubicBezTo>
                  <a:cubicBezTo>
                    <a:pt x="4901" y="3843"/>
                    <a:pt x="5053" y="102"/>
                    <a:pt x="2626" y="4"/>
                  </a:cubicBezTo>
                  <a:cubicBezTo>
                    <a:pt x="2584" y="1"/>
                    <a:pt x="2543" y="0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3"/>
            <p:cNvSpPr/>
            <p:nvPr/>
          </p:nvSpPr>
          <p:spPr>
            <a:xfrm>
              <a:off x="5788634" y="4043490"/>
              <a:ext cx="141022" cy="172376"/>
            </a:xfrm>
            <a:custGeom>
              <a:rect b="b" l="l" r="r" t="t"/>
              <a:pathLst>
                <a:path extrusionOk="0" h="7422" w="6072">
                  <a:moveTo>
                    <a:pt x="2034" y="582"/>
                  </a:moveTo>
                  <a:cubicBezTo>
                    <a:pt x="2772" y="582"/>
                    <a:pt x="3736" y="1566"/>
                    <a:pt x="4037" y="2039"/>
                  </a:cubicBezTo>
                  <a:cubicBezTo>
                    <a:pt x="4304" y="2539"/>
                    <a:pt x="4537" y="3040"/>
                    <a:pt x="4771" y="3573"/>
                  </a:cubicBezTo>
                  <a:cubicBezTo>
                    <a:pt x="5171" y="4674"/>
                    <a:pt x="5538" y="5775"/>
                    <a:pt x="5838" y="6909"/>
                  </a:cubicBezTo>
                  <a:cubicBezTo>
                    <a:pt x="5137" y="6275"/>
                    <a:pt x="4370" y="5742"/>
                    <a:pt x="3636" y="5141"/>
                  </a:cubicBezTo>
                  <a:cubicBezTo>
                    <a:pt x="2769" y="4441"/>
                    <a:pt x="968" y="3040"/>
                    <a:pt x="1168" y="1739"/>
                  </a:cubicBezTo>
                  <a:cubicBezTo>
                    <a:pt x="1287" y="883"/>
                    <a:pt x="1626" y="582"/>
                    <a:pt x="2034" y="582"/>
                  </a:cubicBezTo>
                  <a:close/>
                  <a:moveTo>
                    <a:pt x="2129" y="1"/>
                  </a:moveTo>
                  <a:cubicBezTo>
                    <a:pt x="1804" y="1"/>
                    <a:pt x="1478" y="101"/>
                    <a:pt x="1168" y="338"/>
                  </a:cubicBezTo>
                  <a:cubicBezTo>
                    <a:pt x="0" y="1205"/>
                    <a:pt x="534" y="2639"/>
                    <a:pt x="1168" y="3573"/>
                  </a:cubicBezTo>
                  <a:cubicBezTo>
                    <a:pt x="2302" y="5141"/>
                    <a:pt x="4037" y="6209"/>
                    <a:pt x="5571" y="7376"/>
                  </a:cubicBezTo>
                  <a:cubicBezTo>
                    <a:pt x="5623" y="7407"/>
                    <a:pt x="5678" y="7422"/>
                    <a:pt x="5730" y="7422"/>
                  </a:cubicBezTo>
                  <a:cubicBezTo>
                    <a:pt x="5846" y="7422"/>
                    <a:pt x="5948" y="7347"/>
                    <a:pt x="5971" y="7209"/>
                  </a:cubicBezTo>
                  <a:cubicBezTo>
                    <a:pt x="6005" y="7209"/>
                    <a:pt x="6071" y="7176"/>
                    <a:pt x="6071" y="7143"/>
                  </a:cubicBezTo>
                  <a:cubicBezTo>
                    <a:pt x="5971" y="5141"/>
                    <a:pt x="5371" y="3173"/>
                    <a:pt x="4304" y="1438"/>
                  </a:cubicBezTo>
                  <a:cubicBezTo>
                    <a:pt x="3843" y="711"/>
                    <a:pt x="2994" y="1"/>
                    <a:pt x="2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3"/>
            <p:cNvSpPr/>
            <p:nvPr/>
          </p:nvSpPr>
          <p:spPr>
            <a:xfrm>
              <a:off x="5914917" y="4146269"/>
              <a:ext cx="203637" cy="89579"/>
            </a:xfrm>
            <a:custGeom>
              <a:rect b="b" l="l" r="r" t="t"/>
              <a:pathLst>
                <a:path extrusionOk="0" h="3857" w="8768">
                  <a:moveTo>
                    <a:pt x="5837" y="643"/>
                  </a:moveTo>
                  <a:cubicBezTo>
                    <a:pt x="6935" y="643"/>
                    <a:pt x="8768" y="1091"/>
                    <a:pt x="7439" y="2617"/>
                  </a:cubicBezTo>
                  <a:cubicBezTo>
                    <a:pt x="7018" y="3104"/>
                    <a:pt x="6272" y="3252"/>
                    <a:pt x="5491" y="3252"/>
                  </a:cubicBezTo>
                  <a:cubicBezTo>
                    <a:pt x="4666" y="3252"/>
                    <a:pt x="3802" y="3087"/>
                    <a:pt x="3236" y="2984"/>
                  </a:cubicBezTo>
                  <a:cubicBezTo>
                    <a:pt x="2302" y="2818"/>
                    <a:pt x="1402" y="2617"/>
                    <a:pt x="468" y="2484"/>
                  </a:cubicBezTo>
                  <a:cubicBezTo>
                    <a:pt x="1535" y="1984"/>
                    <a:pt x="2603" y="1517"/>
                    <a:pt x="3703" y="1116"/>
                  </a:cubicBezTo>
                  <a:cubicBezTo>
                    <a:pt x="4237" y="916"/>
                    <a:pt x="4771" y="783"/>
                    <a:pt x="5338" y="683"/>
                  </a:cubicBezTo>
                  <a:cubicBezTo>
                    <a:pt x="5465" y="657"/>
                    <a:pt x="5639" y="643"/>
                    <a:pt x="5837" y="643"/>
                  </a:cubicBezTo>
                  <a:close/>
                  <a:moveTo>
                    <a:pt x="6162" y="1"/>
                  </a:moveTo>
                  <a:cubicBezTo>
                    <a:pt x="5959" y="1"/>
                    <a:pt x="5760" y="18"/>
                    <a:pt x="5571" y="49"/>
                  </a:cubicBezTo>
                  <a:cubicBezTo>
                    <a:pt x="3570" y="349"/>
                    <a:pt x="1702" y="1216"/>
                    <a:pt x="134" y="2484"/>
                  </a:cubicBezTo>
                  <a:cubicBezTo>
                    <a:pt x="101" y="2517"/>
                    <a:pt x="101" y="2551"/>
                    <a:pt x="134" y="2584"/>
                  </a:cubicBezTo>
                  <a:cubicBezTo>
                    <a:pt x="1" y="2718"/>
                    <a:pt x="67" y="2951"/>
                    <a:pt x="268" y="2984"/>
                  </a:cubicBezTo>
                  <a:cubicBezTo>
                    <a:pt x="1891" y="3332"/>
                    <a:pt x="3590" y="3856"/>
                    <a:pt x="5255" y="3856"/>
                  </a:cubicBezTo>
                  <a:cubicBezTo>
                    <a:pt x="5506" y="3856"/>
                    <a:pt x="5756" y="3845"/>
                    <a:pt x="6005" y="3818"/>
                  </a:cubicBezTo>
                  <a:cubicBezTo>
                    <a:pt x="7172" y="3685"/>
                    <a:pt x="8607" y="3084"/>
                    <a:pt x="8507" y="1717"/>
                  </a:cubicBezTo>
                  <a:cubicBezTo>
                    <a:pt x="8422" y="480"/>
                    <a:pt x="7248" y="1"/>
                    <a:pt x="6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3"/>
            <p:cNvSpPr/>
            <p:nvPr/>
          </p:nvSpPr>
          <p:spPr>
            <a:xfrm>
              <a:off x="5879288" y="2302634"/>
              <a:ext cx="2264530" cy="1861670"/>
            </a:xfrm>
            <a:custGeom>
              <a:rect b="b" l="l" r="r" t="t"/>
              <a:pathLst>
                <a:path extrusionOk="0" h="80158" w="97504">
                  <a:moveTo>
                    <a:pt x="65480" y="0"/>
                  </a:moveTo>
                  <a:cubicBezTo>
                    <a:pt x="66147" y="2736"/>
                    <a:pt x="67015" y="5404"/>
                    <a:pt x="68116" y="8006"/>
                  </a:cubicBezTo>
                  <a:cubicBezTo>
                    <a:pt x="68116" y="8006"/>
                    <a:pt x="46767" y="24051"/>
                    <a:pt x="35426" y="35526"/>
                  </a:cubicBezTo>
                  <a:cubicBezTo>
                    <a:pt x="28087" y="42898"/>
                    <a:pt x="0" y="76922"/>
                    <a:pt x="0" y="76922"/>
                  </a:cubicBezTo>
                  <a:lnTo>
                    <a:pt x="26319" y="80158"/>
                  </a:lnTo>
                  <a:cubicBezTo>
                    <a:pt x="26319" y="80158"/>
                    <a:pt x="52304" y="49036"/>
                    <a:pt x="54406" y="46967"/>
                  </a:cubicBezTo>
                  <a:cubicBezTo>
                    <a:pt x="60944" y="40529"/>
                    <a:pt x="84294" y="29455"/>
                    <a:pt x="91232" y="19147"/>
                  </a:cubicBezTo>
                  <a:cubicBezTo>
                    <a:pt x="97503" y="9874"/>
                    <a:pt x="91165" y="0"/>
                    <a:pt x="91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3"/>
            <p:cNvSpPr/>
            <p:nvPr/>
          </p:nvSpPr>
          <p:spPr>
            <a:xfrm>
              <a:off x="7352134" y="2449846"/>
              <a:ext cx="202220" cy="87558"/>
            </a:xfrm>
            <a:custGeom>
              <a:rect b="b" l="l" r="r" t="t"/>
              <a:pathLst>
                <a:path extrusionOk="0" h="3770" w="8707">
                  <a:moveTo>
                    <a:pt x="134" y="0"/>
                  </a:moveTo>
                  <a:cubicBezTo>
                    <a:pt x="34" y="0"/>
                    <a:pt x="0" y="167"/>
                    <a:pt x="100" y="200"/>
                  </a:cubicBezTo>
                  <a:cubicBezTo>
                    <a:pt x="767" y="501"/>
                    <a:pt x="1501" y="801"/>
                    <a:pt x="2202" y="1068"/>
                  </a:cubicBezTo>
                  <a:lnTo>
                    <a:pt x="4303" y="1902"/>
                  </a:lnTo>
                  <a:cubicBezTo>
                    <a:pt x="5738" y="2469"/>
                    <a:pt x="7205" y="3069"/>
                    <a:pt x="8606" y="3770"/>
                  </a:cubicBezTo>
                  <a:cubicBezTo>
                    <a:pt x="8640" y="3770"/>
                    <a:pt x="8706" y="3703"/>
                    <a:pt x="8640" y="3703"/>
                  </a:cubicBezTo>
                  <a:cubicBezTo>
                    <a:pt x="7305" y="2902"/>
                    <a:pt x="5938" y="2169"/>
                    <a:pt x="4537" y="1501"/>
                  </a:cubicBezTo>
                  <a:cubicBezTo>
                    <a:pt x="3803" y="1201"/>
                    <a:pt x="3069" y="901"/>
                    <a:pt x="2335" y="634"/>
                  </a:cubicBezTo>
                  <a:cubicBezTo>
                    <a:pt x="1601" y="367"/>
                    <a:pt x="867" y="1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3"/>
            <p:cNvSpPr/>
            <p:nvPr/>
          </p:nvSpPr>
          <p:spPr>
            <a:xfrm>
              <a:off x="7381121" y="2299940"/>
              <a:ext cx="92668" cy="185684"/>
            </a:xfrm>
            <a:custGeom>
              <a:rect b="b" l="l" r="r" t="t"/>
              <a:pathLst>
                <a:path extrusionOk="0" h="7995" w="3990">
                  <a:moveTo>
                    <a:pt x="134" y="1"/>
                  </a:moveTo>
                  <a:cubicBezTo>
                    <a:pt x="71" y="1"/>
                    <a:pt x="0" y="53"/>
                    <a:pt x="20" y="150"/>
                  </a:cubicBezTo>
                  <a:cubicBezTo>
                    <a:pt x="187" y="1417"/>
                    <a:pt x="453" y="2652"/>
                    <a:pt x="854" y="3886"/>
                  </a:cubicBezTo>
                  <a:cubicBezTo>
                    <a:pt x="1020" y="4386"/>
                    <a:pt x="1154" y="4886"/>
                    <a:pt x="1354" y="5387"/>
                  </a:cubicBezTo>
                  <a:cubicBezTo>
                    <a:pt x="1487" y="5787"/>
                    <a:pt x="1754" y="6154"/>
                    <a:pt x="2088" y="6421"/>
                  </a:cubicBezTo>
                  <a:cubicBezTo>
                    <a:pt x="2288" y="6554"/>
                    <a:pt x="2522" y="6654"/>
                    <a:pt x="2788" y="6654"/>
                  </a:cubicBezTo>
                  <a:cubicBezTo>
                    <a:pt x="2788" y="6721"/>
                    <a:pt x="2788" y="6788"/>
                    <a:pt x="2788" y="6888"/>
                  </a:cubicBezTo>
                  <a:cubicBezTo>
                    <a:pt x="2822" y="6988"/>
                    <a:pt x="2855" y="7121"/>
                    <a:pt x="2888" y="7222"/>
                  </a:cubicBezTo>
                  <a:cubicBezTo>
                    <a:pt x="2922" y="7355"/>
                    <a:pt x="2989" y="7455"/>
                    <a:pt x="3022" y="7588"/>
                  </a:cubicBezTo>
                  <a:cubicBezTo>
                    <a:pt x="3022" y="7655"/>
                    <a:pt x="3055" y="7722"/>
                    <a:pt x="3089" y="7755"/>
                  </a:cubicBezTo>
                  <a:cubicBezTo>
                    <a:pt x="3155" y="7822"/>
                    <a:pt x="3189" y="7889"/>
                    <a:pt x="3222" y="7922"/>
                  </a:cubicBezTo>
                  <a:cubicBezTo>
                    <a:pt x="3235" y="7973"/>
                    <a:pt x="3272" y="7995"/>
                    <a:pt x="3309" y="7995"/>
                  </a:cubicBezTo>
                  <a:cubicBezTo>
                    <a:pt x="3369" y="7995"/>
                    <a:pt x="3430" y="7938"/>
                    <a:pt x="3389" y="7855"/>
                  </a:cubicBezTo>
                  <a:lnTo>
                    <a:pt x="3389" y="7655"/>
                  </a:lnTo>
                  <a:cubicBezTo>
                    <a:pt x="3389" y="7588"/>
                    <a:pt x="3389" y="7522"/>
                    <a:pt x="3355" y="7488"/>
                  </a:cubicBezTo>
                  <a:cubicBezTo>
                    <a:pt x="3322" y="7355"/>
                    <a:pt x="3289" y="7222"/>
                    <a:pt x="3222" y="7121"/>
                  </a:cubicBezTo>
                  <a:cubicBezTo>
                    <a:pt x="3189" y="6988"/>
                    <a:pt x="3155" y="6888"/>
                    <a:pt x="3089" y="6755"/>
                  </a:cubicBezTo>
                  <a:cubicBezTo>
                    <a:pt x="3055" y="6721"/>
                    <a:pt x="3055" y="6688"/>
                    <a:pt x="3022" y="6654"/>
                  </a:cubicBezTo>
                  <a:cubicBezTo>
                    <a:pt x="3456" y="6621"/>
                    <a:pt x="3822" y="6288"/>
                    <a:pt x="3923" y="5887"/>
                  </a:cubicBezTo>
                  <a:cubicBezTo>
                    <a:pt x="3989" y="5420"/>
                    <a:pt x="3923" y="4987"/>
                    <a:pt x="3756" y="4586"/>
                  </a:cubicBezTo>
                  <a:cubicBezTo>
                    <a:pt x="3622" y="4019"/>
                    <a:pt x="3456" y="3452"/>
                    <a:pt x="3289" y="2918"/>
                  </a:cubicBezTo>
                  <a:cubicBezTo>
                    <a:pt x="3155" y="2351"/>
                    <a:pt x="2421" y="83"/>
                    <a:pt x="2321" y="50"/>
                  </a:cubicBezTo>
                  <a:cubicBezTo>
                    <a:pt x="2305" y="33"/>
                    <a:pt x="2296" y="25"/>
                    <a:pt x="2288" y="25"/>
                  </a:cubicBezTo>
                  <a:cubicBezTo>
                    <a:pt x="2280" y="25"/>
                    <a:pt x="2271" y="33"/>
                    <a:pt x="2255" y="50"/>
                  </a:cubicBezTo>
                  <a:cubicBezTo>
                    <a:pt x="2221" y="83"/>
                    <a:pt x="2221" y="116"/>
                    <a:pt x="2221" y="116"/>
                  </a:cubicBezTo>
                  <a:cubicBezTo>
                    <a:pt x="2221" y="150"/>
                    <a:pt x="2922" y="3085"/>
                    <a:pt x="3055" y="3686"/>
                  </a:cubicBezTo>
                  <a:cubicBezTo>
                    <a:pt x="3222" y="4219"/>
                    <a:pt x="3322" y="4753"/>
                    <a:pt x="3422" y="5287"/>
                  </a:cubicBezTo>
                  <a:cubicBezTo>
                    <a:pt x="3483" y="5713"/>
                    <a:pt x="3349" y="6167"/>
                    <a:pt x="2895" y="6167"/>
                  </a:cubicBezTo>
                  <a:cubicBezTo>
                    <a:pt x="2851" y="6167"/>
                    <a:pt x="2805" y="6163"/>
                    <a:pt x="2755" y="6154"/>
                  </a:cubicBezTo>
                  <a:cubicBezTo>
                    <a:pt x="2221" y="6087"/>
                    <a:pt x="1954" y="5587"/>
                    <a:pt x="1788" y="5153"/>
                  </a:cubicBezTo>
                  <a:cubicBezTo>
                    <a:pt x="1554" y="4653"/>
                    <a:pt x="1387" y="4119"/>
                    <a:pt x="1221" y="3586"/>
                  </a:cubicBezTo>
                  <a:cubicBezTo>
                    <a:pt x="854" y="2418"/>
                    <a:pt x="553" y="1251"/>
                    <a:pt x="220" y="83"/>
                  </a:cubicBezTo>
                  <a:cubicBezTo>
                    <a:pt x="220" y="27"/>
                    <a:pt x="179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3"/>
            <p:cNvSpPr/>
            <p:nvPr/>
          </p:nvSpPr>
          <p:spPr>
            <a:xfrm>
              <a:off x="7741063" y="2358100"/>
              <a:ext cx="204543" cy="197111"/>
            </a:xfrm>
            <a:custGeom>
              <a:rect b="b" l="l" r="r" t="t"/>
              <a:pathLst>
                <a:path extrusionOk="0" h="8487" w="8807">
                  <a:moveTo>
                    <a:pt x="39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0" y="1148"/>
                    <a:pt x="134" y="2249"/>
                    <a:pt x="434" y="3283"/>
                  </a:cubicBezTo>
                  <a:cubicBezTo>
                    <a:pt x="668" y="4150"/>
                    <a:pt x="1068" y="4984"/>
                    <a:pt x="1635" y="5685"/>
                  </a:cubicBezTo>
                  <a:cubicBezTo>
                    <a:pt x="2202" y="6319"/>
                    <a:pt x="2936" y="6886"/>
                    <a:pt x="3703" y="7286"/>
                  </a:cubicBezTo>
                  <a:cubicBezTo>
                    <a:pt x="4871" y="7953"/>
                    <a:pt x="6172" y="8353"/>
                    <a:pt x="7506" y="8454"/>
                  </a:cubicBezTo>
                  <a:cubicBezTo>
                    <a:pt x="7639" y="8476"/>
                    <a:pt x="7776" y="8487"/>
                    <a:pt x="7914" y="8487"/>
                  </a:cubicBezTo>
                  <a:cubicBezTo>
                    <a:pt x="8188" y="8487"/>
                    <a:pt x="8462" y="8442"/>
                    <a:pt x="8707" y="8353"/>
                  </a:cubicBezTo>
                  <a:cubicBezTo>
                    <a:pt x="8807" y="8320"/>
                    <a:pt x="8807" y="8187"/>
                    <a:pt x="8707" y="8120"/>
                  </a:cubicBezTo>
                  <a:cubicBezTo>
                    <a:pt x="8507" y="8053"/>
                    <a:pt x="8273" y="8020"/>
                    <a:pt x="8073" y="7987"/>
                  </a:cubicBezTo>
                  <a:cubicBezTo>
                    <a:pt x="7773" y="7987"/>
                    <a:pt x="7506" y="7953"/>
                    <a:pt x="7239" y="7886"/>
                  </a:cubicBezTo>
                  <a:cubicBezTo>
                    <a:pt x="6705" y="7786"/>
                    <a:pt x="6172" y="7653"/>
                    <a:pt x="5671" y="7486"/>
                  </a:cubicBezTo>
                  <a:cubicBezTo>
                    <a:pt x="4670" y="7153"/>
                    <a:pt x="3736" y="6652"/>
                    <a:pt x="2903" y="6018"/>
                  </a:cubicBezTo>
                  <a:cubicBezTo>
                    <a:pt x="2436" y="5718"/>
                    <a:pt x="2035" y="5318"/>
                    <a:pt x="1702" y="4884"/>
                  </a:cubicBezTo>
                  <a:cubicBezTo>
                    <a:pt x="1401" y="4451"/>
                    <a:pt x="1135" y="3950"/>
                    <a:pt x="968" y="3417"/>
                  </a:cubicBezTo>
                  <a:cubicBezTo>
                    <a:pt x="768" y="2850"/>
                    <a:pt x="601" y="2316"/>
                    <a:pt x="434" y="1749"/>
                  </a:cubicBezTo>
                  <a:cubicBezTo>
                    <a:pt x="301" y="1182"/>
                    <a:pt x="201" y="581"/>
                    <a:pt x="67" y="14"/>
                  </a:cubicBezTo>
                  <a:cubicBezTo>
                    <a:pt x="57" y="4"/>
                    <a:pt x="48" y="0"/>
                    <a:pt x="3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3"/>
            <p:cNvSpPr/>
            <p:nvPr/>
          </p:nvSpPr>
          <p:spPr>
            <a:xfrm>
              <a:off x="6011772" y="3999127"/>
              <a:ext cx="526836" cy="62289"/>
            </a:xfrm>
            <a:custGeom>
              <a:rect b="b" l="l" r="r" t="t"/>
              <a:pathLst>
                <a:path extrusionOk="0" h="2682" w="22684">
                  <a:moveTo>
                    <a:pt x="626" y="0"/>
                  </a:moveTo>
                  <a:cubicBezTo>
                    <a:pt x="451" y="0"/>
                    <a:pt x="276" y="4"/>
                    <a:pt x="100" y="13"/>
                  </a:cubicBezTo>
                  <a:cubicBezTo>
                    <a:pt x="0" y="13"/>
                    <a:pt x="0" y="180"/>
                    <a:pt x="67" y="213"/>
                  </a:cubicBezTo>
                  <a:cubicBezTo>
                    <a:pt x="934" y="413"/>
                    <a:pt x="1768" y="546"/>
                    <a:pt x="2602" y="647"/>
                  </a:cubicBezTo>
                  <a:cubicBezTo>
                    <a:pt x="3436" y="747"/>
                    <a:pt x="4237" y="880"/>
                    <a:pt x="5037" y="1013"/>
                  </a:cubicBezTo>
                  <a:cubicBezTo>
                    <a:pt x="7939" y="1414"/>
                    <a:pt x="10875" y="1681"/>
                    <a:pt x="13777" y="1981"/>
                  </a:cubicBezTo>
                  <a:cubicBezTo>
                    <a:pt x="16712" y="2248"/>
                    <a:pt x="19614" y="2515"/>
                    <a:pt x="22550" y="2681"/>
                  </a:cubicBezTo>
                  <a:cubicBezTo>
                    <a:pt x="22650" y="2681"/>
                    <a:pt x="22683" y="2548"/>
                    <a:pt x="22583" y="2515"/>
                  </a:cubicBezTo>
                  <a:cubicBezTo>
                    <a:pt x="22416" y="2414"/>
                    <a:pt x="19147" y="1981"/>
                    <a:pt x="17613" y="1747"/>
                  </a:cubicBezTo>
                  <a:cubicBezTo>
                    <a:pt x="14677" y="1347"/>
                    <a:pt x="11742" y="1013"/>
                    <a:pt x="8807" y="680"/>
                  </a:cubicBezTo>
                  <a:cubicBezTo>
                    <a:pt x="7372" y="513"/>
                    <a:pt x="5905" y="380"/>
                    <a:pt x="4437" y="246"/>
                  </a:cubicBezTo>
                  <a:cubicBezTo>
                    <a:pt x="3703" y="180"/>
                    <a:pt x="2969" y="146"/>
                    <a:pt x="2202" y="113"/>
                  </a:cubicBezTo>
                  <a:cubicBezTo>
                    <a:pt x="1677" y="38"/>
                    <a:pt x="1151" y="0"/>
                    <a:pt x="6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3"/>
            <p:cNvSpPr/>
            <p:nvPr/>
          </p:nvSpPr>
          <p:spPr>
            <a:xfrm>
              <a:off x="6923045" y="3253427"/>
              <a:ext cx="410664" cy="394430"/>
            </a:xfrm>
            <a:custGeom>
              <a:rect b="b" l="l" r="r" t="t"/>
              <a:pathLst>
                <a:path extrusionOk="0" h="16983" w="17682">
                  <a:moveTo>
                    <a:pt x="17545" y="1"/>
                  </a:moveTo>
                  <a:cubicBezTo>
                    <a:pt x="17523" y="1"/>
                    <a:pt x="17499" y="9"/>
                    <a:pt x="17473" y="28"/>
                  </a:cubicBezTo>
                  <a:cubicBezTo>
                    <a:pt x="16106" y="895"/>
                    <a:pt x="14772" y="1829"/>
                    <a:pt x="13471" y="2763"/>
                  </a:cubicBezTo>
                  <a:cubicBezTo>
                    <a:pt x="12203" y="3597"/>
                    <a:pt x="10969" y="4498"/>
                    <a:pt x="9835" y="5465"/>
                  </a:cubicBezTo>
                  <a:cubicBezTo>
                    <a:pt x="9268" y="5999"/>
                    <a:pt x="8734" y="6566"/>
                    <a:pt x="8234" y="7167"/>
                  </a:cubicBezTo>
                  <a:lnTo>
                    <a:pt x="6666" y="8968"/>
                  </a:lnTo>
                  <a:cubicBezTo>
                    <a:pt x="5598" y="10169"/>
                    <a:pt x="4564" y="11403"/>
                    <a:pt x="3530" y="12604"/>
                  </a:cubicBezTo>
                  <a:cubicBezTo>
                    <a:pt x="2963" y="13304"/>
                    <a:pt x="2363" y="14005"/>
                    <a:pt x="1796" y="14705"/>
                  </a:cubicBezTo>
                  <a:cubicBezTo>
                    <a:pt x="1195" y="15406"/>
                    <a:pt x="628" y="16173"/>
                    <a:pt x="28" y="16907"/>
                  </a:cubicBezTo>
                  <a:cubicBezTo>
                    <a:pt x="1" y="16934"/>
                    <a:pt x="39" y="16983"/>
                    <a:pt x="73" y="16983"/>
                  </a:cubicBezTo>
                  <a:cubicBezTo>
                    <a:pt x="80" y="16983"/>
                    <a:pt x="88" y="16980"/>
                    <a:pt x="94" y="16974"/>
                  </a:cubicBezTo>
                  <a:cubicBezTo>
                    <a:pt x="1162" y="15773"/>
                    <a:pt x="2296" y="14605"/>
                    <a:pt x="3363" y="13404"/>
                  </a:cubicBezTo>
                  <a:cubicBezTo>
                    <a:pt x="4431" y="12170"/>
                    <a:pt x="5498" y="10969"/>
                    <a:pt x="6566" y="9735"/>
                  </a:cubicBezTo>
                  <a:cubicBezTo>
                    <a:pt x="7633" y="8534"/>
                    <a:pt x="8567" y="7333"/>
                    <a:pt x="9635" y="6233"/>
                  </a:cubicBezTo>
                  <a:cubicBezTo>
                    <a:pt x="10769" y="5165"/>
                    <a:pt x="11970" y="4231"/>
                    <a:pt x="13237" y="3397"/>
                  </a:cubicBezTo>
                  <a:cubicBezTo>
                    <a:pt x="14705" y="2363"/>
                    <a:pt x="16173" y="1329"/>
                    <a:pt x="17574" y="228"/>
                  </a:cubicBezTo>
                  <a:cubicBezTo>
                    <a:pt x="17682" y="147"/>
                    <a:pt x="17637" y="1"/>
                    <a:pt x="175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3"/>
            <p:cNvSpPr/>
            <p:nvPr/>
          </p:nvSpPr>
          <p:spPr>
            <a:xfrm>
              <a:off x="6710197" y="2492026"/>
              <a:ext cx="745267" cy="626169"/>
            </a:xfrm>
            <a:custGeom>
              <a:rect b="b" l="l" r="r" t="t"/>
              <a:pathLst>
                <a:path extrusionOk="0" h="26961" w="32089">
                  <a:moveTo>
                    <a:pt x="31964" y="1"/>
                  </a:moveTo>
                  <a:cubicBezTo>
                    <a:pt x="31946" y="1"/>
                    <a:pt x="31927" y="6"/>
                    <a:pt x="31908" y="19"/>
                  </a:cubicBezTo>
                  <a:cubicBezTo>
                    <a:pt x="27538" y="3088"/>
                    <a:pt x="23002" y="6557"/>
                    <a:pt x="18865" y="9959"/>
                  </a:cubicBezTo>
                  <a:cubicBezTo>
                    <a:pt x="14762" y="13362"/>
                    <a:pt x="10659" y="16864"/>
                    <a:pt x="6690" y="20434"/>
                  </a:cubicBezTo>
                  <a:cubicBezTo>
                    <a:pt x="5556" y="21434"/>
                    <a:pt x="4455" y="22468"/>
                    <a:pt x="3354" y="23502"/>
                  </a:cubicBezTo>
                  <a:cubicBezTo>
                    <a:pt x="2220" y="24536"/>
                    <a:pt x="1153" y="25804"/>
                    <a:pt x="52" y="26838"/>
                  </a:cubicBezTo>
                  <a:cubicBezTo>
                    <a:pt x="1" y="26889"/>
                    <a:pt x="48" y="26960"/>
                    <a:pt x="102" y="26960"/>
                  </a:cubicBezTo>
                  <a:cubicBezTo>
                    <a:pt x="119" y="26960"/>
                    <a:pt x="136" y="26954"/>
                    <a:pt x="152" y="26938"/>
                  </a:cubicBezTo>
                  <a:cubicBezTo>
                    <a:pt x="2153" y="25137"/>
                    <a:pt x="4221" y="23169"/>
                    <a:pt x="6256" y="21401"/>
                  </a:cubicBezTo>
                  <a:cubicBezTo>
                    <a:pt x="8291" y="19633"/>
                    <a:pt x="10292" y="17932"/>
                    <a:pt x="12327" y="16164"/>
                  </a:cubicBezTo>
                  <a:cubicBezTo>
                    <a:pt x="16397" y="12695"/>
                    <a:pt x="20533" y="9259"/>
                    <a:pt x="24703" y="5890"/>
                  </a:cubicBezTo>
                  <a:cubicBezTo>
                    <a:pt x="27038" y="3988"/>
                    <a:pt x="29706" y="2087"/>
                    <a:pt x="32008" y="152"/>
                  </a:cubicBezTo>
                  <a:cubicBezTo>
                    <a:pt x="32089" y="98"/>
                    <a:pt x="32039" y="1"/>
                    <a:pt x="319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3"/>
            <p:cNvSpPr/>
            <p:nvPr/>
          </p:nvSpPr>
          <p:spPr>
            <a:xfrm>
              <a:off x="6524662" y="2320914"/>
              <a:ext cx="1496782" cy="1684138"/>
            </a:xfrm>
            <a:custGeom>
              <a:rect b="b" l="l" r="r" t="t"/>
              <a:pathLst>
                <a:path extrusionOk="0" h="72514" w="64447">
                  <a:moveTo>
                    <a:pt x="61792" y="0"/>
                  </a:moveTo>
                  <a:cubicBezTo>
                    <a:pt x="61764" y="0"/>
                    <a:pt x="61721" y="24"/>
                    <a:pt x="61745" y="47"/>
                  </a:cubicBezTo>
                  <a:cubicBezTo>
                    <a:pt x="62779" y="3083"/>
                    <a:pt x="63813" y="6218"/>
                    <a:pt x="63946" y="9454"/>
                  </a:cubicBezTo>
                  <a:cubicBezTo>
                    <a:pt x="64013" y="11022"/>
                    <a:pt x="63780" y="12590"/>
                    <a:pt x="63279" y="14057"/>
                  </a:cubicBezTo>
                  <a:cubicBezTo>
                    <a:pt x="62746" y="15458"/>
                    <a:pt x="61945" y="16759"/>
                    <a:pt x="60944" y="17860"/>
                  </a:cubicBezTo>
                  <a:cubicBezTo>
                    <a:pt x="58876" y="20162"/>
                    <a:pt x="56274" y="21996"/>
                    <a:pt x="53839" y="23831"/>
                  </a:cubicBezTo>
                  <a:cubicBezTo>
                    <a:pt x="51171" y="25832"/>
                    <a:pt x="48469" y="27767"/>
                    <a:pt x="45700" y="29669"/>
                  </a:cubicBezTo>
                  <a:cubicBezTo>
                    <a:pt x="42965" y="31537"/>
                    <a:pt x="40163" y="33338"/>
                    <a:pt x="37294" y="35072"/>
                  </a:cubicBezTo>
                  <a:cubicBezTo>
                    <a:pt x="34459" y="36840"/>
                    <a:pt x="31590" y="38408"/>
                    <a:pt x="28755" y="40076"/>
                  </a:cubicBezTo>
                  <a:cubicBezTo>
                    <a:pt x="27387" y="40910"/>
                    <a:pt x="26119" y="41844"/>
                    <a:pt x="24919" y="42911"/>
                  </a:cubicBezTo>
                  <a:cubicBezTo>
                    <a:pt x="23751" y="44046"/>
                    <a:pt x="22684" y="45280"/>
                    <a:pt x="21616" y="46481"/>
                  </a:cubicBezTo>
                  <a:cubicBezTo>
                    <a:pt x="19348" y="49082"/>
                    <a:pt x="17080" y="51718"/>
                    <a:pt x="14845" y="54386"/>
                  </a:cubicBezTo>
                  <a:cubicBezTo>
                    <a:pt x="10341" y="59657"/>
                    <a:pt x="5905" y="65027"/>
                    <a:pt x="1602" y="70464"/>
                  </a:cubicBezTo>
                  <a:cubicBezTo>
                    <a:pt x="1068" y="71132"/>
                    <a:pt x="534" y="71799"/>
                    <a:pt x="1" y="72466"/>
                  </a:cubicBezTo>
                  <a:cubicBezTo>
                    <a:pt x="1" y="72489"/>
                    <a:pt x="1" y="72513"/>
                    <a:pt x="24" y="72513"/>
                  </a:cubicBezTo>
                  <a:cubicBezTo>
                    <a:pt x="34" y="72513"/>
                    <a:pt x="48" y="72509"/>
                    <a:pt x="67" y="72499"/>
                  </a:cubicBezTo>
                  <a:cubicBezTo>
                    <a:pt x="4504" y="67062"/>
                    <a:pt x="9007" y="61658"/>
                    <a:pt x="13544" y="56288"/>
                  </a:cubicBezTo>
                  <a:cubicBezTo>
                    <a:pt x="15812" y="53619"/>
                    <a:pt x="18080" y="50950"/>
                    <a:pt x="20349" y="48315"/>
                  </a:cubicBezTo>
                  <a:cubicBezTo>
                    <a:pt x="22550" y="45780"/>
                    <a:pt x="24652" y="43112"/>
                    <a:pt x="27454" y="41244"/>
                  </a:cubicBezTo>
                  <a:cubicBezTo>
                    <a:pt x="28788" y="40310"/>
                    <a:pt x="30222" y="39542"/>
                    <a:pt x="31657" y="38742"/>
                  </a:cubicBezTo>
                  <a:cubicBezTo>
                    <a:pt x="33124" y="37908"/>
                    <a:pt x="34592" y="37040"/>
                    <a:pt x="36060" y="36140"/>
                  </a:cubicBezTo>
                  <a:cubicBezTo>
                    <a:pt x="38962" y="34405"/>
                    <a:pt x="41797" y="32604"/>
                    <a:pt x="44599" y="30736"/>
                  </a:cubicBezTo>
                  <a:cubicBezTo>
                    <a:pt x="47401" y="28868"/>
                    <a:pt x="50137" y="26933"/>
                    <a:pt x="52838" y="24965"/>
                  </a:cubicBezTo>
                  <a:cubicBezTo>
                    <a:pt x="54206" y="23964"/>
                    <a:pt x="55540" y="22930"/>
                    <a:pt x="56875" y="21896"/>
                  </a:cubicBezTo>
                  <a:cubicBezTo>
                    <a:pt x="58009" y="21029"/>
                    <a:pt x="59110" y="20095"/>
                    <a:pt x="60144" y="19128"/>
                  </a:cubicBezTo>
                  <a:cubicBezTo>
                    <a:pt x="61211" y="18127"/>
                    <a:pt x="62078" y="17026"/>
                    <a:pt x="62812" y="15792"/>
                  </a:cubicBezTo>
                  <a:cubicBezTo>
                    <a:pt x="63513" y="14491"/>
                    <a:pt x="63980" y="13023"/>
                    <a:pt x="64113" y="11556"/>
                  </a:cubicBezTo>
                  <a:cubicBezTo>
                    <a:pt x="64447" y="8387"/>
                    <a:pt x="63613" y="5184"/>
                    <a:pt x="62612" y="2216"/>
                  </a:cubicBezTo>
                  <a:cubicBezTo>
                    <a:pt x="62345" y="1482"/>
                    <a:pt x="62078" y="748"/>
                    <a:pt x="61812" y="14"/>
                  </a:cubicBezTo>
                  <a:cubicBezTo>
                    <a:pt x="61812" y="4"/>
                    <a:pt x="61803" y="0"/>
                    <a:pt x="617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3"/>
            <p:cNvSpPr/>
            <p:nvPr/>
          </p:nvSpPr>
          <p:spPr>
            <a:xfrm>
              <a:off x="7297110" y="1542906"/>
              <a:ext cx="822792" cy="1053347"/>
            </a:xfrm>
            <a:custGeom>
              <a:rect b="b" l="l" r="r" t="t"/>
              <a:pathLst>
                <a:path extrusionOk="0" h="45354" w="35427">
                  <a:moveTo>
                    <a:pt x="21601" y="0"/>
                  </a:moveTo>
                  <a:cubicBezTo>
                    <a:pt x="21008" y="0"/>
                    <a:pt x="20462" y="66"/>
                    <a:pt x="20015" y="186"/>
                  </a:cubicBezTo>
                  <a:cubicBezTo>
                    <a:pt x="19081" y="420"/>
                    <a:pt x="15245" y="3689"/>
                    <a:pt x="13510" y="6924"/>
                  </a:cubicBezTo>
                  <a:cubicBezTo>
                    <a:pt x="11743" y="10193"/>
                    <a:pt x="1" y="36646"/>
                    <a:pt x="301" y="37213"/>
                  </a:cubicBezTo>
                  <a:cubicBezTo>
                    <a:pt x="764" y="38072"/>
                    <a:pt x="32255" y="45354"/>
                    <a:pt x="33044" y="45354"/>
                  </a:cubicBezTo>
                  <a:cubicBezTo>
                    <a:pt x="33051" y="45354"/>
                    <a:pt x="33056" y="45353"/>
                    <a:pt x="33058" y="45352"/>
                  </a:cubicBezTo>
                  <a:cubicBezTo>
                    <a:pt x="33591" y="44952"/>
                    <a:pt x="35426" y="15564"/>
                    <a:pt x="26987" y="2421"/>
                  </a:cubicBezTo>
                  <a:cubicBezTo>
                    <a:pt x="25845" y="670"/>
                    <a:pt x="23487" y="0"/>
                    <a:pt x="216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3"/>
            <p:cNvSpPr/>
            <p:nvPr/>
          </p:nvSpPr>
          <p:spPr>
            <a:xfrm>
              <a:off x="7724782" y="1557283"/>
              <a:ext cx="171238" cy="13981"/>
            </a:xfrm>
            <a:custGeom>
              <a:rect b="b" l="l" r="r" t="t"/>
              <a:pathLst>
                <a:path extrusionOk="0" h="602" w="7373">
                  <a:moveTo>
                    <a:pt x="802" y="1"/>
                  </a:moveTo>
                  <a:cubicBezTo>
                    <a:pt x="568" y="168"/>
                    <a:pt x="301" y="368"/>
                    <a:pt x="1" y="601"/>
                  </a:cubicBezTo>
                  <a:lnTo>
                    <a:pt x="7373" y="601"/>
                  </a:lnTo>
                  <a:cubicBezTo>
                    <a:pt x="7039" y="368"/>
                    <a:pt x="6672" y="168"/>
                    <a:pt x="6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3"/>
            <p:cNvSpPr/>
            <p:nvPr/>
          </p:nvSpPr>
          <p:spPr>
            <a:xfrm>
              <a:off x="7675216" y="1603783"/>
              <a:ext cx="259539" cy="13958"/>
            </a:xfrm>
            <a:custGeom>
              <a:rect b="b" l="l" r="r" t="t"/>
              <a:pathLst>
                <a:path extrusionOk="0" h="601" w="11175">
                  <a:moveTo>
                    <a:pt x="601" y="0"/>
                  </a:moveTo>
                  <a:cubicBezTo>
                    <a:pt x="400" y="200"/>
                    <a:pt x="200" y="401"/>
                    <a:pt x="0" y="601"/>
                  </a:cubicBezTo>
                  <a:lnTo>
                    <a:pt x="11175" y="601"/>
                  </a:lnTo>
                  <a:cubicBezTo>
                    <a:pt x="11075" y="401"/>
                    <a:pt x="10941" y="200"/>
                    <a:pt x="10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3"/>
            <p:cNvSpPr/>
            <p:nvPr/>
          </p:nvSpPr>
          <p:spPr>
            <a:xfrm>
              <a:off x="7636474" y="1650260"/>
              <a:ext cx="323083" cy="13981"/>
            </a:xfrm>
            <a:custGeom>
              <a:rect b="b" l="l" r="r" t="t"/>
              <a:pathLst>
                <a:path extrusionOk="0" h="602" w="13911">
                  <a:moveTo>
                    <a:pt x="467" y="1"/>
                  </a:moveTo>
                  <a:cubicBezTo>
                    <a:pt x="300" y="201"/>
                    <a:pt x="134" y="401"/>
                    <a:pt x="0" y="601"/>
                  </a:cubicBezTo>
                  <a:lnTo>
                    <a:pt x="13910" y="601"/>
                  </a:lnTo>
                  <a:cubicBezTo>
                    <a:pt x="13810" y="401"/>
                    <a:pt x="13710" y="201"/>
                    <a:pt x="136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3"/>
            <p:cNvSpPr/>
            <p:nvPr/>
          </p:nvSpPr>
          <p:spPr>
            <a:xfrm>
              <a:off x="7607023" y="1696760"/>
              <a:ext cx="372668" cy="13958"/>
            </a:xfrm>
            <a:custGeom>
              <a:rect b="b" l="l" r="r" t="t"/>
              <a:pathLst>
                <a:path extrusionOk="0" h="601" w="16046">
                  <a:moveTo>
                    <a:pt x="334" y="0"/>
                  </a:moveTo>
                  <a:cubicBezTo>
                    <a:pt x="268" y="100"/>
                    <a:pt x="234" y="200"/>
                    <a:pt x="167" y="300"/>
                  </a:cubicBezTo>
                  <a:lnTo>
                    <a:pt x="1" y="601"/>
                  </a:lnTo>
                  <a:lnTo>
                    <a:pt x="16045" y="601"/>
                  </a:lnTo>
                  <a:cubicBezTo>
                    <a:pt x="15945" y="400"/>
                    <a:pt x="15879" y="200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3"/>
            <p:cNvSpPr/>
            <p:nvPr/>
          </p:nvSpPr>
          <p:spPr>
            <a:xfrm>
              <a:off x="7584563" y="1743238"/>
              <a:ext cx="412174" cy="13958"/>
            </a:xfrm>
            <a:custGeom>
              <a:rect b="b" l="l" r="r" t="t"/>
              <a:pathLst>
                <a:path extrusionOk="0" h="601" w="17747">
                  <a:moveTo>
                    <a:pt x="301" y="1"/>
                  </a:moveTo>
                  <a:cubicBezTo>
                    <a:pt x="200" y="167"/>
                    <a:pt x="100" y="367"/>
                    <a:pt x="0" y="601"/>
                  </a:cubicBezTo>
                  <a:lnTo>
                    <a:pt x="17746" y="601"/>
                  </a:lnTo>
                  <a:cubicBezTo>
                    <a:pt x="17680" y="401"/>
                    <a:pt x="17580" y="201"/>
                    <a:pt x="17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3"/>
            <p:cNvSpPr/>
            <p:nvPr/>
          </p:nvSpPr>
          <p:spPr>
            <a:xfrm>
              <a:off x="7563635" y="1789715"/>
              <a:ext cx="447035" cy="13981"/>
            </a:xfrm>
            <a:custGeom>
              <a:rect b="b" l="l" r="r" t="t"/>
              <a:pathLst>
                <a:path extrusionOk="0" h="602" w="19248">
                  <a:moveTo>
                    <a:pt x="268" y="1"/>
                  </a:moveTo>
                  <a:lnTo>
                    <a:pt x="1" y="601"/>
                  </a:lnTo>
                  <a:lnTo>
                    <a:pt x="19248" y="601"/>
                  </a:lnTo>
                  <a:cubicBezTo>
                    <a:pt x="19181" y="401"/>
                    <a:pt x="19148" y="201"/>
                    <a:pt x="190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3"/>
            <p:cNvSpPr/>
            <p:nvPr/>
          </p:nvSpPr>
          <p:spPr>
            <a:xfrm>
              <a:off x="7541942" y="1836215"/>
              <a:ext cx="481129" cy="13958"/>
            </a:xfrm>
            <a:custGeom>
              <a:rect b="b" l="l" r="r" t="t"/>
              <a:pathLst>
                <a:path extrusionOk="0" h="601" w="20716">
                  <a:moveTo>
                    <a:pt x="268" y="0"/>
                  </a:moveTo>
                  <a:cubicBezTo>
                    <a:pt x="201" y="167"/>
                    <a:pt x="101" y="401"/>
                    <a:pt x="1" y="601"/>
                  </a:cubicBezTo>
                  <a:lnTo>
                    <a:pt x="20715" y="601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3"/>
            <p:cNvSpPr/>
            <p:nvPr/>
          </p:nvSpPr>
          <p:spPr>
            <a:xfrm>
              <a:off x="7521038" y="1882692"/>
              <a:ext cx="512111" cy="13981"/>
            </a:xfrm>
            <a:custGeom>
              <a:rect b="b" l="l" r="r" t="t"/>
              <a:pathLst>
                <a:path extrusionOk="0" h="602" w="22050">
                  <a:moveTo>
                    <a:pt x="267" y="1"/>
                  </a:moveTo>
                  <a:cubicBezTo>
                    <a:pt x="200" y="168"/>
                    <a:pt x="100" y="401"/>
                    <a:pt x="0" y="601"/>
                  </a:cubicBezTo>
                  <a:lnTo>
                    <a:pt x="22049" y="601"/>
                  </a:lnTo>
                  <a:cubicBezTo>
                    <a:pt x="22016" y="401"/>
                    <a:pt x="21982" y="201"/>
                    <a:pt x="21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3"/>
            <p:cNvSpPr/>
            <p:nvPr/>
          </p:nvSpPr>
          <p:spPr>
            <a:xfrm>
              <a:off x="7500111" y="1929192"/>
              <a:ext cx="542327" cy="13958"/>
            </a:xfrm>
            <a:custGeom>
              <a:rect b="b" l="l" r="r" t="t"/>
              <a:pathLst>
                <a:path extrusionOk="0" h="601" w="23351">
                  <a:moveTo>
                    <a:pt x="267" y="0"/>
                  </a:moveTo>
                  <a:cubicBezTo>
                    <a:pt x="167" y="167"/>
                    <a:pt x="100" y="401"/>
                    <a:pt x="0" y="601"/>
                  </a:cubicBezTo>
                  <a:lnTo>
                    <a:pt x="23350" y="601"/>
                  </a:lnTo>
                  <a:cubicBezTo>
                    <a:pt x="23317" y="401"/>
                    <a:pt x="23284" y="200"/>
                    <a:pt x="23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3"/>
            <p:cNvSpPr/>
            <p:nvPr/>
          </p:nvSpPr>
          <p:spPr>
            <a:xfrm>
              <a:off x="7479183" y="1974903"/>
              <a:ext cx="570987" cy="14748"/>
            </a:xfrm>
            <a:custGeom>
              <a:rect b="b" l="l" r="r" t="t"/>
              <a:pathLst>
                <a:path extrusionOk="0" h="635" w="24585">
                  <a:moveTo>
                    <a:pt x="268" y="0"/>
                  </a:moveTo>
                  <a:cubicBezTo>
                    <a:pt x="201" y="200"/>
                    <a:pt x="101" y="401"/>
                    <a:pt x="1" y="634"/>
                  </a:cubicBezTo>
                  <a:lnTo>
                    <a:pt x="24585" y="634"/>
                  </a:lnTo>
                  <a:lnTo>
                    <a:pt x="244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3"/>
            <p:cNvSpPr/>
            <p:nvPr/>
          </p:nvSpPr>
          <p:spPr>
            <a:xfrm>
              <a:off x="7459046" y="2021380"/>
              <a:ext cx="598113" cy="14748"/>
            </a:xfrm>
            <a:custGeom>
              <a:rect b="b" l="l" r="r" t="t"/>
              <a:pathLst>
                <a:path extrusionOk="0" h="635" w="25753">
                  <a:moveTo>
                    <a:pt x="267" y="1"/>
                  </a:moveTo>
                  <a:cubicBezTo>
                    <a:pt x="167" y="201"/>
                    <a:pt x="67" y="434"/>
                    <a:pt x="0" y="635"/>
                  </a:cubicBezTo>
                  <a:lnTo>
                    <a:pt x="25752" y="635"/>
                  </a:lnTo>
                  <a:cubicBezTo>
                    <a:pt x="25719" y="434"/>
                    <a:pt x="25685" y="234"/>
                    <a:pt x="25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3"/>
            <p:cNvSpPr/>
            <p:nvPr/>
          </p:nvSpPr>
          <p:spPr>
            <a:xfrm>
              <a:off x="7438119" y="2067880"/>
              <a:ext cx="624451" cy="13958"/>
            </a:xfrm>
            <a:custGeom>
              <a:rect b="b" l="l" r="r" t="t"/>
              <a:pathLst>
                <a:path extrusionOk="0" h="601" w="26887">
                  <a:moveTo>
                    <a:pt x="268" y="0"/>
                  </a:moveTo>
                  <a:cubicBezTo>
                    <a:pt x="201" y="200"/>
                    <a:pt x="101" y="400"/>
                    <a:pt x="1" y="601"/>
                  </a:cubicBezTo>
                  <a:lnTo>
                    <a:pt x="26887" y="601"/>
                  </a:lnTo>
                  <a:cubicBezTo>
                    <a:pt x="26853" y="400"/>
                    <a:pt x="26820" y="200"/>
                    <a:pt x="26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3"/>
            <p:cNvSpPr/>
            <p:nvPr/>
          </p:nvSpPr>
          <p:spPr>
            <a:xfrm>
              <a:off x="7417981" y="2114357"/>
              <a:ext cx="649232" cy="14748"/>
            </a:xfrm>
            <a:custGeom>
              <a:rect b="b" l="l" r="r" t="t"/>
              <a:pathLst>
                <a:path extrusionOk="0" h="635" w="27954">
                  <a:moveTo>
                    <a:pt x="267" y="1"/>
                  </a:moveTo>
                  <a:cubicBezTo>
                    <a:pt x="167" y="201"/>
                    <a:pt x="101" y="434"/>
                    <a:pt x="1" y="634"/>
                  </a:cubicBezTo>
                  <a:lnTo>
                    <a:pt x="27954" y="634"/>
                  </a:lnTo>
                  <a:cubicBezTo>
                    <a:pt x="27954" y="401"/>
                    <a:pt x="27887" y="201"/>
                    <a:pt x="27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3"/>
            <p:cNvSpPr/>
            <p:nvPr/>
          </p:nvSpPr>
          <p:spPr>
            <a:xfrm>
              <a:off x="7397844" y="2160857"/>
              <a:ext cx="672480" cy="14725"/>
            </a:xfrm>
            <a:custGeom>
              <a:rect b="b" l="l" r="r" t="t"/>
              <a:pathLst>
                <a:path extrusionOk="0" h="634" w="28955">
                  <a:moveTo>
                    <a:pt x="267" y="0"/>
                  </a:moveTo>
                  <a:cubicBezTo>
                    <a:pt x="167" y="200"/>
                    <a:pt x="67" y="434"/>
                    <a:pt x="0" y="634"/>
                  </a:cubicBezTo>
                  <a:lnTo>
                    <a:pt x="28954" y="634"/>
                  </a:lnTo>
                  <a:cubicBezTo>
                    <a:pt x="28954" y="400"/>
                    <a:pt x="28921" y="200"/>
                    <a:pt x="28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3"/>
            <p:cNvSpPr/>
            <p:nvPr/>
          </p:nvSpPr>
          <p:spPr>
            <a:xfrm>
              <a:off x="7377683" y="2207334"/>
              <a:ext cx="695728" cy="13958"/>
            </a:xfrm>
            <a:custGeom>
              <a:rect b="b" l="l" r="r" t="t"/>
              <a:pathLst>
                <a:path extrusionOk="0" h="601" w="29956">
                  <a:moveTo>
                    <a:pt x="268" y="0"/>
                  </a:moveTo>
                  <a:lnTo>
                    <a:pt x="1" y="601"/>
                  </a:lnTo>
                  <a:lnTo>
                    <a:pt x="29956" y="601"/>
                  </a:lnTo>
                  <a:cubicBezTo>
                    <a:pt x="29956" y="434"/>
                    <a:pt x="29922" y="201"/>
                    <a:pt x="29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3"/>
            <p:cNvSpPr/>
            <p:nvPr/>
          </p:nvSpPr>
          <p:spPr>
            <a:xfrm>
              <a:off x="7357546" y="2253811"/>
              <a:ext cx="718187" cy="13981"/>
            </a:xfrm>
            <a:custGeom>
              <a:rect b="b" l="l" r="r" t="t"/>
              <a:pathLst>
                <a:path extrusionOk="0" h="602" w="30923">
                  <a:moveTo>
                    <a:pt x="268" y="1"/>
                  </a:moveTo>
                  <a:lnTo>
                    <a:pt x="1" y="601"/>
                  </a:lnTo>
                  <a:lnTo>
                    <a:pt x="30923" y="601"/>
                  </a:lnTo>
                  <a:cubicBezTo>
                    <a:pt x="30923" y="401"/>
                    <a:pt x="30889" y="201"/>
                    <a:pt x="308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3"/>
            <p:cNvSpPr/>
            <p:nvPr/>
          </p:nvSpPr>
          <p:spPr>
            <a:xfrm>
              <a:off x="7338175" y="2300311"/>
              <a:ext cx="738346" cy="13958"/>
            </a:xfrm>
            <a:custGeom>
              <a:rect b="b" l="l" r="r" t="t"/>
              <a:pathLst>
                <a:path extrusionOk="0" h="601" w="31791">
                  <a:moveTo>
                    <a:pt x="268" y="0"/>
                  </a:moveTo>
                  <a:lnTo>
                    <a:pt x="1" y="601"/>
                  </a:lnTo>
                  <a:lnTo>
                    <a:pt x="31790" y="601"/>
                  </a:lnTo>
                  <a:lnTo>
                    <a:pt x="317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3"/>
            <p:cNvSpPr/>
            <p:nvPr/>
          </p:nvSpPr>
          <p:spPr>
            <a:xfrm>
              <a:off x="7319593" y="2346789"/>
              <a:ext cx="757692" cy="13981"/>
            </a:xfrm>
            <a:custGeom>
              <a:rect b="b" l="l" r="r" t="t"/>
              <a:pathLst>
                <a:path extrusionOk="0" h="602" w="32624">
                  <a:moveTo>
                    <a:pt x="234" y="1"/>
                  </a:moveTo>
                  <a:cubicBezTo>
                    <a:pt x="167" y="201"/>
                    <a:pt x="67" y="434"/>
                    <a:pt x="0" y="601"/>
                  </a:cubicBezTo>
                  <a:lnTo>
                    <a:pt x="32623" y="601"/>
                  </a:lnTo>
                  <a:cubicBezTo>
                    <a:pt x="32623" y="401"/>
                    <a:pt x="32623" y="201"/>
                    <a:pt x="326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3"/>
            <p:cNvSpPr/>
            <p:nvPr/>
          </p:nvSpPr>
          <p:spPr>
            <a:xfrm>
              <a:off x="7304101" y="2393289"/>
              <a:ext cx="773183" cy="13958"/>
            </a:xfrm>
            <a:custGeom>
              <a:rect b="b" l="l" r="r" t="t"/>
              <a:pathLst>
                <a:path extrusionOk="0" h="601" w="33291">
                  <a:moveTo>
                    <a:pt x="167" y="0"/>
                  </a:moveTo>
                  <a:cubicBezTo>
                    <a:pt x="67" y="200"/>
                    <a:pt x="0" y="400"/>
                    <a:pt x="0" y="601"/>
                  </a:cubicBezTo>
                  <a:lnTo>
                    <a:pt x="33290" y="601"/>
                  </a:lnTo>
                  <a:lnTo>
                    <a:pt x="33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3"/>
            <p:cNvSpPr/>
            <p:nvPr/>
          </p:nvSpPr>
          <p:spPr>
            <a:xfrm>
              <a:off x="7403256" y="2440556"/>
              <a:ext cx="673270" cy="13958"/>
            </a:xfrm>
            <a:custGeom>
              <a:rect b="b" l="l" r="r" t="t"/>
              <a:pathLst>
                <a:path extrusionOk="0" h="601" w="28989">
                  <a:moveTo>
                    <a:pt x="1" y="0"/>
                  </a:moveTo>
                  <a:cubicBezTo>
                    <a:pt x="701" y="167"/>
                    <a:pt x="1468" y="367"/>
                    <a:pt x="2302" y="600"/>
                  </a:cubicBezTo>
                  <a:lnTo>
                    <a:pt x="28988" y="600"/>
                  </a:lnTo>
                  <a:lnTo>
                    <a:pt x="289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3"/>
            <p:cNvSpPr/>
            <p:nvPr/>
          </p:nvSpPr>
          <p:spPr>
            <a:xfrm>
              <a:off x="7585329" y="2486266"/>
              <a:ext cx="490419" cy="13958"/>
            </a:xfrm>
            <a:custGeom>
              <a:rect b="b" l="l" r="r" t="t"/>
              <a:pathLst>
                <a:path extrusionOk="0" h="601" w="21116">
                  <a:moveTo>
                    <a:pt x="1" y="0"/>
                  </a:moveTo>
                  <a:cubicBezTo>
                    <a:pt x="835" y="200"/>
                    <a:pt x="1669" y="400"/>
                    <a:pt x="2502" y="601"/>
                  </a:cubicBezTo>
                  <a:lnTo>
                    <a:pt x="21082" y="601"/>
                  </a:lnTo>
                  <a:cubicBezTo>
                    <a:pt x="21116" y="400"/>
                    <a:pt x="21116" y="200"/>
                    <a:pt x="211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3"/>
            <p:cNvSpPr/>
            <p:nvPr/>
          </p:nvSpPr>
          <p:spPr>
            <a:xfrm>
              <a:off x="7779016" y="2532743"/>
              <a:ext cx="293657" cy="13958"/>
            </a:xfrm>
            <a:custGeom>
              <a:rect b="b" l="l" r="r" t="t"/>
              <a:pathLst>
                <a:path extrusionOk="0" h="601" w="12644">
                  <a:moveTo>
                    <a:pt x="1" y="1"/>
                  </a:moveTo>
                  <a:lnTo>
                    <a:pt x="2603" y="601"/>
                  </a:lnTo>
                  <a:lnTo>
                    <a:pt x="12610" y="601"/>
                  </a:lnTo>
                  <a:cubicBezTo>
                    <a:pt x="12610" y="401"/>
                    <a:pt x="12643" y="201"/>
                    <a:pt x="126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3"/>
            <p:cNvSpPr/>
            <p:nvPr/>
          </p:nvSpPr>
          <p:spPr>
            <a:xfrm>
              <a:off x="7981250" y="2579220"/>
              <a:ext cx="87558" cy="13981"/>
            </a:xfrm>
            <a:custGeom>
              <a:rect b="b" l="l" r="r" t="t"/>
              <a:pathLst>
                <a:path extrusionOk="0" h="602" w="3770">
                  <a:moveTo>
                    <a:pt x="0" y="1"/>
                  </a:moveTo>
                  <a:cubicBezTo>
                    <a:pt x="1201" y="268"/>
                    <a:pt x="2202" y="468"/>
                    <a:pt x="2802" y="601"/>
                  </a:cubicBezTo>
                  <a:lnTo>
                    <a:pt x="3636" y="601"/>
                  </a:lnTo>
                  <a:cubicBezTo>
                    <a:pt x="3703" y="401"/>
                    <a:pt x="3736" y="201"/>
                    <a:pt x="37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3"/>
            <p:cNvSpPr/>
            <p:nvPr/>
          </p:nvSpPr>
          <p:spPr>
            <a:xfrm>
              <a:off x="7762989" y="1180032"/>
              <a:ext cx="700907" cy="576886"/>
            </a:xfrm>
            <a:custGeom>
              <a:rect b="b" l="l" r="r" t="t"/>
              <a:pathLst>
                <a:path extrusionOk="0" h="24839" w="30179">
                  <a:moveTo>
                    <a:pt x="19316" y="1"/>
                  </a:moveTo>
                  <a:cubicBezTo>
                    <a:pt x="18846" y="1"/>
                    <a:pt x="18098" y="2337"/>
                    <a:pt x="15969" y="4968"/>
                  </a:cubicBezTo>
                  <a:cubicBezTo>
                    <a:pt x="14067" y="7336"/>
                    <a:pt x="10498" y="10005"/>
                    <a:pt x="11032" y="10439"/>
                  </a:cubicBezTo>
                  <a:cubicBezTo>
                    <a:pt x="11832" y="11106"/>
                    <a:pt x="15502" y="13641"/>
                    <a:pt x="15335" y="13941"/>
                  </a:cubicBezTo>
                  <a:cubicBezTo>
                    <a:pt x="15035" y="14475"/>
                    <a:pt x="11632" y="15909"/>
                    <a:pt x="6528" y="18411"/>
                  </a:cubicBezTo>
                  <a:cubicBezTo>
                    <a:pt x="0" y="21564"/>
                    <a:pt x="1285" y="24838"/>
                    <a:pt x="4927" y="24838"/>
                  </a:cubicBezTo>
                  <a:cubicBezTo>
                    <a:pt x="5100" y="24838"/>
                    <a:pt x="5278" y="24831"/>
                    <a:pt x="5461" y="24816"/>
                  </a:cubicBezTo>
                  <a:cubicBezTo>
                    <a:pt x="11232" y="24349"/>
                    <a:pt x="20805" y="22280"/>
                    <a:pt x="26009" y="19412"/>
                  </a:cubicBezTo>
                  <a:cubicBezTo>
                    <a:pt x="29111" y="17644"/>
                    <a:pt x="29578" y="15309"/>
                    <a:pt x="29745" y="13674"/>
                  </a:cubicBezTo>
                  <a:cubicBezTo>
                    <a:pt x="30179" y="9438"/>
                    <a:pt x="23107" y="2600"/>
                    <a:pt x="19404" y="31"/>
                  </a:cubicBezTo>
                  <a:cubicBezTo>
                    <a:pt x="19376" y="11"/>
                    <a:pt x="19346" y="1"/>
                    <a:pt x="193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3"/>
            <p:cNvSpPr/>
            <p:nvPr/>
          </p:nvSpPr>
          <p:spPr>
            <a:xfrm>
              <a:off x="7775160" y="1541791"/>
              <a:ext cx="467171" cy="236221"/>
            </a:xfrm>
            <a:custGeom>
              <a:rect b="b" l="l" r="r" t="t"/>
              <a:pathLst>
                <a:path extrusionOk="0" h="10171" w="20115">
                  <a:moveTo>
                    <a:pt x="10241" y="1"/>
                  </a:moveTo>
                  <a:cubicBezTo>
                    <a:pt x="10241" y="1"/>
                    <a:pt x="3536" y="3236"/>
                    <a:pt x="1768" y="5204"/>
                  </a:cubicBezTo>
                  <a:cubicBezTo>
                    <a:pt x="0" y="7206"/>
                    <a:pt x="1001" y="9608"/>
                    <a:pt x="5904" y="10108"/>
                  </a:cubicBezTo>
                  <a:cubicBezTo>
                    <a:pt x="6360" y="10151"/>
                    <a:pt x="6835" y="10171"/>
                    <a:pt x="7322" y="10171"/>
                  </a:cubicBezTo>
                  <a:cubicBezTo>
                    <a:pt x="12871" y="10171"/>
                    <a:pt x="20115" y="7606"/>
                    <a:pt x="20115" y="7606"/>
                  </a:cubicBezTo>
                  <a:lnTo>
                    <a:pt x="1024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3"/>
            <p:cNvSpPr/>
            <p:nvPr/>
          </p:nvSpPr>
          <p:spPr>
            <a:xfrm>
              <a:off x="7985268" y="1561719"/>
              <a:ext cx="199758" cy="163922"/>
            </a:xfrm>
            <a:custGeom>
              <a:rect b="b" l="l" r="r" t="t"/>
              <a:pathLst>
                <a:path extrusionOk="0" h="7058" w="8601">
                  <a:moveTo>
                    <a:pt x="42" y="1"/>
                  </a:moveTo>
                  <a:cubicBezTo>
                    <a:pt x="17" y="1"/>
                    <a:pt x="0" y="50"/>
                    <a:pt x="27" y="77"/>
                  </a:cubicBezTo>
                  <a:cubicBezTo>
                    <a:pt x="2729" y="2545"/>
                    <a:pt x="5565" y="4880"/>
                    <a:pt x="8533" y="7048"/>
                  </a:cubicBezTo>
                  <a:cubicBezTo>
                    <a:pt x="8540" y="7055"/>
                    <a:pt x="8546" y="7057"/>
                    <a:pt x="8552" y="7057"/>
                  </a:cubicBezTo>
                  <a:cubicBezTo>
                    <a:pt x="8578" y="7057"/>
                    <a:pt x="8600" y="7009"/>
                    <a:pt x="8600" y="6982"/>
                  </a:cubicBezTo>
                  <a:cubicBezTo>
                    <a:pt x="4831" y="3679"/>
                    <a:pt x="795" y="510"/>
                    <a:pt x="61" y="10"/>
                  </a:cubicBezTo>
                  <a:cubicBezTo>
                    <a:pt x="54" y="4"/>
                    <a:pt x="48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3"/>
            <p:cNvSpPr/>
            <p:nvPr/>
          </p:nvSpPr>
          <p:spPr>
            <a:xfrm>
              <a:off x="7965758" y="1758567"/>
              <a:ext cx="81915" cy="59851"/>
            </a:xfrm>
            <a:custGeom>
              <a:rect b="b" l="l" r="r" t="t"/>
              <a:pathLst>
                <a:path extrusionOk="0" h="2577" w="3527">
                  <a:moveTo>
                    <a:pt x="3462" y="1"/>
                  </a:moveTo>
                  <a:cubicBezTo>
                    <a:pt x="3454" y="1"/>
                    <a:pt x="3445" y="3"/>
                    <a:pt x="3436" y="8"/>
                  </a:cubicBezTo>
                  <a:cubicBezTo>
                    <a:pt x="2702" y="108"/>
                    <a:pt x="1968" y="408"/>
                    <a:pt x="1334" y="842"/>
                  </a:cubicBezTo>
                  <a:cubicBezTo>
                    <a:pt x="1034" y="1042"/>
                    <a:pt x="767" y="1309"/>
                    <a:pt x="567" y="1609"/>
                  </a:cubicBezTo>
                  <a:cubicBezTo>
                    <a:pt x="434" y="1742"/>
                    <a:pt x="334" y="1876"/>
                    <a:pt x="234" y="2042"/>
                  </a:cubicBezTo>
                  <a:cubicBezTo>
                    <a:pt x="133" y="2209"/>
                    <a:pt x="67" y="2376"/>
                    <a:pt x="0" y="2543"/>
                  </a:cubicBezTo>
                  <a:cubicBezTo>
                    <a:pt x="0" y="2576"/>
                    <a:pt x="33" y="2576"/>
                    <a:pt x="67" y="2576"/>
                  </a:cubicBezTo>
                  <a:cubicBezTo>
                    <a:pt x="167" y="2443"/>
                    <a:pt x="267" y="2309"/>
                    <a:pt x="400" y="2176"/>
                  </a:cubicBezTo>
                  <a:cubicBezTo>
                    <a:pt x="534" y="2042"/>
                    <a:pt x="634" y="1942"/>
                    <a:pt x="767" y="1809"/>
                  </a:cubicBezTo>
                  <a:cubicBezTo>
                    <a:pt x="1034" y="1575"/>
                    <a:pt x="1301" y="1342"/>
                    <a:pt x="1601" y="1108"/>
                  </a:cubicBezTo>
                  <a:cubicBezTo>
                    <a:pt x="2168" y="675"/>
                    <a:pt x="2802" y="308"/>
                    <a:pt x="3469" y="74"/>
                  </a:cubicBezTo>
                  <a:cubicBezTo>
                    <a:pt x="3526" y="74"/>
                    <a:pt x="3510" y="1"/>
                    <a:pt x="3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3"/>
            <p:cNvSpPr/>
            <p:nvPr/>
          </p:nvSpPr>
          <p:spPr>
            <a:xfrm>
              <a:off x="7955677" y="1557283"/>
              <a:ext cx="95315" cy="13981"/>
            </a:xfrm>
            <a:custGeom>
              <a:rect b="b" l="l" r="r" t="t"/>
              <a:pathLst>
                <a:path extrusionOk="0" h="602" w="4104">
                  <a:moveTo>
                    <a:pt x="1135" y="1"/>
                  </a:moveTo>
                  <a:cubicBezTo>
                    <a:pt x="834" y="201"/>
                    <a:pt x="401" y="368"/>
                    <a:pt x="0" y="601"/>
                  </a:cubicBezTo>
                  <a:lnTo>
                    <a:pt x="4103" y="601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3"/>
            <p:cNvSpPr/>
            <p:nvPr/>
          </p:nvSpPr>
          <p:spPr>
            <a:xfrm>
              <a:off x="7875104" y="1603783"/>
              <a:ext cx="236314" cy="13958"/>
            </a:xfrm>
            <a:custGeom>
              <a:rect b="b" l="l" r="r" t="t"/>
              <a:pathLst>
                <a:path extrusionOk="0" h="601" w="10175">
                  <a:moveTo>
                    <a:pt x="1001" y="0"/>
                  </a:moveTo>
                  <a:cubicBezTo>
                    <a:pt x="667" y="200"/>
                    <a:pt x="334" y="401"/>
                    <a:pt x="0" y="601"/>
                  </a:cubicBezTo>
                  <a:lnTo>
                    <a:pt x="10174" y="601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3"/>
            <p:cNvSpPr/>
            <p:nvPr/>
          </p:nvSpPr>
          <p:spPr>
            <a:xfrm>
              <a:off x="7815435" y="1650260"/>
              <a:ext cx="356411" cy="13981"/>
            </a:xfrm>
            <a:custGeom>
              <a:rect b="b" l="l" r="r" t="t"/>
              <a:pathLst>
                <a:path extrusionOk="0" h="602" w="15346">
                  <a:moveTo>
                    <a:pt x="601" y="1"/>
                  </a:moveTo>
                  <a:cubicBezTo>
                    <a:pt x="401" y="167"/>
                    <a:pt x="201" y="334"/>
                    <a:pt x="34" y="534"/>
                  </a:cubicBezTo>
                  <a:lnTo>
                    <a:pt x="1" y="601"/>
                  </a:lnTo>
                  <a:lnTo>
                    <a:pt x="15345" y="601"/>
                  </a:lnTo>
                  <a:lnTo>
                    <a:pt x="145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3"/>
            <p:cNvSpPr/>
            <p:nvPr/>
          </p:nvSpPr>
          <p:spPr>
            <a:xfrm>
              <a:off x="7797620" y="1696760"/>
              <a:ext cx="434633" cy="13958"/>
            </a:xfrm>
            <a:custGeom>
              <a:rect b="b" l="l" r="r" t="t"/>
              <a:pathLst>
                <a:path extrusionOk="0" h="601" w="18714">
                  <a:moveTo>
                    <a:pt x="34" y="0"/>
                  </a:moveTo>
                  <a:cubicBezTo>
                    <a:pt x="1" y="200"/>
                    <a:pt x="1" y="400"/>
                    <a:pt x="1" y="601"/>
                  </a:cubicBezTo>
                  <a:lnTo>
                    <a:pt x="18714" y="601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3"/>
            <p:cNvSpPr/>
            <p:nvPr/>
          </p:nvSpPr>
          <p:spPr>
            <a:xfrm>
              <a:off x="7815435" y="1743238"/>
              <a:ext cx="347098" cy="13958"/>
            </a:xfrm>
            <a:custGeom>
              <a:rect b="b" l="l" r="r" t="t"/>
              <a:pathLst>
                <a:path extrusionOk="0" h="601" w="14945">
                  <a:moveTo>
                    <a:pt x="1" y="1"/>
                  </a:moveTo>
                  <a:cubicBezTo>
                    <a:pt x="268" y="234"/>
                    <a:pt x="601" y="434"/>
                    <a:pt x="935" y="601"/>
                  </a:cubicBezTo>
                  <a:lnTo>
                    <a:pt x="12476" y="601"/>
                  </a:lnTo>
                  <a:cubicBezTo>
                    <a:pt x="13377" y="401"/>
                    <a:pt x="14211" y="201"/>
                    <a:pt x="149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3"/>
            <p:cNvSpPr/>
            <p:nvPr/>
          </p:nvSpPr>
          <p:spPr>
            <a:xfrm>
              <a:off x="7704644" y="1425354"/>
              <a:ext cx="205425" cy="250551"/>
            </a:xfrm>
            <a:custGeom>
              <a:rect b="b" l="l" r="r" t="t"/>
              <a:pathLst>
                <a:path extrusionOk="0" h="10788" w="8845">
                  <a:moveTo>
                    <a:pt x="8510" y="1"/>
                  </a:moveTo>
                  <a:cubicBezTo>
                    <a:pt x="7045" y="1"/>
                    <a:pt x="1202" y="610"/>
                    <a:pt x="1202" y="610"/>
                  </a:cubicBezTo>
                  <a:cubicBezTo>
                    <a:pt x="1368" y="2145"/>
                    <a:pt x="1368" y="3679"/>
                    <a:pt x="1168" y="5214"/>
                  </a:cubicBezTo>
                  <a:cubicBezTo>
                    <a:pt x="1135" y="5381"/>
                    <a:pt x="1" y="9984"/>
                    <a:pt x="1602" y="10651"/>
                  </a:cubicBezTo>
                  <a:cubicBezTo>
                    <a:pt x="1824" y="10744"/>
                    <a:pt x="2076" y="10787"/>
                    <a:pt x="2349" y="10787"/>
                  </a:cubicBezTo>
                  <a:cubicBezTo>
                    <a:pt x="4133" y="10787"/>
                    <a:pt x="6843" y="8959"/>
                    <a:pt x="8173" y="7282"/>
                  </a:cubicBezTo>
                  <a:cubicBezTo>
                    <a:pt x="8273" y="7148"/>
                    <a:pt x="8640" y="1211"/>
                    <a:pt x="8840" y="43"/>
                  </a:cubicBezTo>
                  <a:cubicBezTo>
                    <a:pt x="8845" y="14"/>
                    <a:pt x="8724" y="1"/>
                    <a:pt x="851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3"/>
            <p:cNvSpPr/>
            <p:nvPr/>
          </p:nvSpPr>
          <p:spPr>
            <a:xfrm>
              <a:off x="7727894" y="1424773"/>
              <a:ext cx="176649" cy="139048"/>
            </a:xfrm>
            <a:custGeom>
              <a:rect b="b" l="l" r="r" t="t"/>
              <a:pathLst>
                <a:path extrusionOk="0" h="5987" w="7606">
                  <a:moveTo>
                    <a:pt x="7499" y="0"/>
                  </a:moveTo>
                  <a:cubicBezTo>
                    <a:pt x="6028" y="0"/>
                    <a:pt x="201" y="602"/>
                    <a:pt x="201" y="602"/>
                  </a:cubicBezTo>
                  <a:cubicBezTo>
                    <a:pt x="367" y="2137"/>
                    <a:pt x="367" y="3704"/>
                    <a:pt x="167" y="5239"/>
                  </a:cubicBezTo>
                  <a:cubicBezTo>
                    <a:pt x="167" y="5272"/>
                    <a:pt x="134" y="5339"/>
                    <a:pt x="134" y="5372"/>
                  </a:cubicBezTo>
                  <a:cubicBezTo>
                    <a:pt x="100" y="5506"/>
                    <a:pt x="67" y="5606"/>
                    <a:pt x="34" y="5706"/>
                  </a:cubicBezTo>
                  <a:cubicBezTo>
                    <a:pt x="34" y="5739"/>
                    <a:pt x="34" y="5772"/>
                    <a:pt x="0" y="5772"/>
                  </a:cubicBezTo>
                  <a:lnTo>
                    <a:pt x="34" y="5772"/>
                  </a:lnTo>
                  <a:cubicBezTo>
                    <a:pt x="267" y="5873"/>
                    <a:pt x="501" y="5906"/>
                    <a:pt x="734" y="5939"/>
                  </a:cubicBezTo>
                  <a:cubicBezTo>
                    <a:pt x="963" y="5971"/>
                    <a:pt x="1185" y="5987"/>
                    <a:pt x="1402" y="5987"/>
                  </a:cubicBezTo>
                  <a:cubicBezTo>
                    <a:pt x="5008" y="5987"/>
                    <a:pt x="6945" y="1732"/>
                    <a:pt x="7606" y="2"/>
                  </a:cubicBezTo>
                  <a:cubicBezTo>
                    <a:pt x="7573" y="1"/>
                    <a:pt x="7538" y="0"/>
                    <a:pt x="7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3"/>
            <p:cNvSpPr/>
            <p:nvPr/>
          </p:nvSpPr>
          <p:spPr>
            <a:xfrm>
              <a:off x="7628716" y="1121871"/>
              <a:ext cx="80591" cy="205355"/>
            </a:xfrm>
            <a:custGeom>
              <a:rect b="b" l="l" r="r" t="t"/>
              <a:pathLst>
                <a:path extrusionOk="0" h="8842" w="3470">
                  <a:moveTo>
                    <a:pt x="3470" y="0"/>
                  </a:moveTo>
                  <a:cubicBezTo>
                    <a:pt x="3470" y="0"/>
                    <a:pt x="968" y="1001"/>
                    <a:pt x="468" y="3536"/>
                  </a:cubicBezTo>
                  <a:cubicBezTo>
                    <a:pt x="1" y="6071"/>
                    <a:pt x="534" y="8706"/>
                    <a:pt x="768" y="8840"/>
                  </a:cubicBezTo>
                  <a:cubicBezTo>
                    <a:pt x="769" y="8841"/>
                    <a:pt x="771" y="8841"/>
                    <a:pt x="773" y="8841"/>
                  </a:cubicBezTo>
                  <a:cubicBezTo>
                    <a:pt x="1005" y="8841"/>
                    <a:pt x="3470" y="0"/>
                    <a:pt x="3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3"/>
            <p:cNvSpPr/>
            <p:nvPr/>
          </p:nvSpPr>
          <p:spPr>
            <a:xfrm>
              <a:off x="7613224" y="1110072"/>
              <a:ext cx="338574" cy="420140"/>
            </a:xfrm>
            <a:custGeom>
              <a:rect b="b" l="l" r="r" t="t"/>
              <a:pathLst>
                <a:path extrusionOk="0" h="18090" w="14578">
                  <a:moveTo>
                    <a:pt x="7485" y="1"/>
                  </a:moveTo>
                  <a:cubicBezTo>
                    <a:pt x="6267" y="1"/>
                    <a:pt x="5074" y="332"/>
                    <a:pt x="4103" y="1042"/>
                  </a:cubicBezTo>
                  <a:cubicBezTo>
                    <a:pt x="2002" y="2576"/>
                    <a:pt x="1" y="12483"/>
                    <a:pt x="2002" y="15652"/>
                  </a:cubicBezTo>
                  <a:cubicBezTo>
                    <a:pt x="3083" y="17334"/>
                    <a:pt x="4783" y="18089"/>
                    <a:pt x="6551" y="18089"/>
                  </a:cubicBezTo>
                  <a:cubicBezTo>
                    <a:pt x="8219" y="18089"/>
                    <a:pt x="9948" y="17417"/>
                    <a:pt x="11275" y="16219"/>
                  </a:cubicBezTo>
                  <a:cubicBezTo>
                    <a:pt x="13177" y="14551"/>
                    <a:pt x="14578" y="6913"/>
                    <a:pt x="13777" y="4277"/>
                  </a:cubicBezTo>
                  <a:cubicBezTo>
                    <a:pt x="12952" y="1596"/>
                    <a:pt x="10159" y="1"/>
                    <a:pt x="748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3"/>
            <p:cNvSpPr/>
            <p:nvPr/>
          </p:nvSpPr>
          <p:spPr>
            <a:xfrm>
              <a:off x="7639563" y="1276237"/>
              <a:ext cx="9313" cy="101888"/>
            </a:xfrm>
            <a:custGeom>
              <a:rect b="b" l="l" r="r" t="t"/>
              <a:pathLst>
                <a:path extrusionOk="0" h="4387" w="401">
                  <a:moveTo>
                    <a:pt x="384" y="0"/>
                  </a:moveTo>
                  <a:cubicBezTo>
                    <a:pt x="376" y="0"/>
                    <a:pt x="368" y="9"/>
                    <a:pt x="368" y="25"/>
                  </a:cubicBezTo>
                  <a:cubicBezTo>
                    <a:pt x="201" y="726"/>
                    <a:pt x="101" y="1426"/>
                    <a:pt x="67" y="2160"/>
                  </a:cubicBezTo>
                  <a:cubicBezTo>
                    <a:pt x="1" y="2894"/>
                    <a:pt x="1" y="3628"/>
                    <a:pt x="1" y="4362"/>
                  </a:cubicBezTo>
                  <a:cubicBezTo>
                    <a:pt x="1" y="4379"/>
                    <a:pt x="17" y="4387"/>
                    <a:pt x="34" y="4387"/>
                  </a:cubicBezTo>
                  <a:cubicBezTo>
                    <a:pt x="51" y="4387"/>
                    <a:pt x="67" y="4379"/>
                    <a:pt x="67" y="4362"/>
                  </a:cubicBezTo>
                  <a:cubicBezTo>
                    <a:pt x="67" y="3628"/>
                    <a:pt x="134" y="2928"/>
                    <a:pt x="201" y="2194"/>
                  </a:cubicBezTo>
                  <a:cubicBezTo>
                    <a:pt x="234" y="1460"/>
                    <a:pt x="368" y="759"/>
                    <a:pt x="401" y="25"/>
                  </a:cubicBezTo>
                  <a:cubicBezTo>
                    <a:pt x="401" y="9"/>
                    <a:pt x="393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3"/>
            <p:cNvSpPr/>
            <p:nvPr/>
          </p:nvSpPr>
          <p:spPr>
            <a:xfrm>
              <a:off x="7879750" y="1485233"/>
              <a:ext cx="23" cy="2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3"/>
            <p:cNvSpPr/>
            <p:nvPr/>
          </p:nvSpPr>
          <p:spPr>
            <a:xfrm>
              <a:off x="7751910" y="1316792"/>
              <a:ext cx="12425" cy="33653"/>
            </a:xfrm>
            <a:custGeom>
              <a:rect b="b" l="l" r="r" t="t"/>
              <a:pathLst>
                <a:path extrusionOk="0" h="1449" w="535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cubicBezTo>
                    <a:pt x="34" y="448"/>
                    <a:pt x="0" y="1248"/>
                    <a:pt x="534" y="1448"/>
                  </a:cubicBezTo>
                  <a:lnTo>
                    <a:pt x="534" y="1415"/>
                  </a:lnTo>
                  <a:cubicBezTo>
                    <a:pt x="101" y="1148"/>
                    <a:pt x="134" y="548"/>
                    <a:pt x="267" y="47"/>
                  </a:cubicBezTo>
                  <a:cubicBezTo>
                    <a:pt x="267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3"/>
            <p:cNvSpPr/>
            <p:nvPr/>
          </p:nvSpPr>
          <p:spPr>
            <a:xfrm>
              <a:off x="7748380" y="1305434"/>
              <a:ext cx="40946" cy="38902"/>
            </a:xfrm>
            <a:custGeom>
              <a:rect b="b" l="l" r="r" t="t"/>
              <a:pathLst>
                <a:path extrusionOk="0" h="1675" w="1763">
                  <a:moveTo>
                    <a:pt x="910" y="1"/>
                  </a:moveTo>
                  <a:cubicBezTo>
                    <a:pt x="210" y="1"/>
                    <a:pt x="1" y="1605"/>
                    <a:pt x="753" y="1671"/>
                  </a:cubicBezTo>
                  <a:cubicBezTo>
                    <a:pt x="776" y="1673"/>
                    <a:pt x="799" y="1675"/>
                    <a:pt x="821" y="1675"/>
                  </a:cubicBezTo>
                  <a:cubicBezTo>
                    <a:pt x="1566" y="1675"/>
                    <a:pt x="1763" y="100"/>
                    <a:pt x="953" y="3"/>
                  </a:cubicBezTo>
                  <a:cubicBezTo>
                    <a:pt x="939" y="1"/>
                    <a:pt x="924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3"/>
            <p:cNvSpPr/>
            <p:nvPr/>
          </p:nvSpPr>
          <p:spPr>
            <a:xfrm>
              <a:off x="7673660" y="1308593"/>
              <a:ext cx="17837" cy="30239"/>
            </a:xfrm>
            <a:custGeom>
              <a:rect b="b" l="l" r="r" t="t"/>
              <a:pathLst>
                <a:path extrusionOk="0" h="1302" w="768">
                  <a:moveTo>
                    <a:pt x="734" y="0"/>
                  </a:moveTo>
                  <a:lnTo>
                    <a:pt x="734" y="0"/>
                  </a:lnTo>
                  <a:cubicBezTo>
                    <a:pt x="734" y="0"/>
                    <a:pt x="701" y="0"/>
                    <a:pt x="701" y="67"/>
                  </a:cubicBezTo>
                  <a:cubicBezTo>
                    <a:pt x="634" y="567"/>
                    <a:pt x="467" y="1168"/>
                    <a:pt x="0" y="1268"/>
                  </a:cubicBezTo>
                  <a:lnTo>
                    <a:pt x="0" y="1301"/>
                  </a:lnTo>
                  <a:cubicBezTo>
                    <a:pt x="567" y="1301"/>
                    <a:pt x="768" y="50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3"/>
            <p:cNvSpPr/>
            <p:nvPr/>
          </p:nvSpPr>
          <p:spPr>
            <a:xfrm>
              <a:off x="7656681" y="1294354"/>
              <a:ext cx="40249" cy="39320"/>
            </a:xfrm>
            <a:custGeom>
              <a:rect b="b" l="l" r="r" t="t"/>
              <a:pathLst>
                <a:path extrusionOk="0" h="1693" w="1733">
                  <a:moveTo>
                    <a:pt x="950" y="1"/>
                  </a:moveTo>
                  <a:cubicBezTo>
                    <a:pt x="208" y="1"/>
                    <a:pt x="1" y="1522"/>
                    <a:pt x="731" y="1681"/>
                  </a:cubicBezTo>
                  <a:cubicBezTo>
                    <a:pt x="766" y="1688"/>
                    <a:pt x="800" y="1692"/>
                    <a:pt x="833" y="1692"/>
                  </a:cubicBezTo>
                  <a:cubicBezTo>
                    <a:pt x="1492" y="1692"/>
                    <a:pt x="1732" y="172"/>
                    <a:pt x="1065" y="13"/>
                  </a:cubicBezTo>
                  <a:cubicBezTo>
                    <a:pt x="1025" y="5"/>
                    <a:pt x="987" y="1"/>
                    <a:pt x="9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3"/>
            <p:cNvSpPr/>
            <p:nvPr/>
          </p:nvSpPr>
          <p:spPr>
            <a:xfrm>
              <a:off x="7758878" y="1260327"/>
              <a:ext cx="42246" cy="30448"/>
            </a:xfrm>
            <a:custGeom>
              <a:rect b="b" l="l" r="r" t="t"/>
              <a:pathLst>
                <a:path extrusionOk="0" h="1311" w="1819">
                  <a:moveTo>
                    <a:pt x="584" y="0"/>
                  </a:moveTo>
                  <a:cubicBezTo>
                    <a:pt x="445" y="0"/>
                    <a:pt x="303" y="35"/>
                    <a:pt x="167" y="110"/>
                  </a:cubicBezTo>
                  <a:cubicBezTo>
                    <a:pt x="67" y="210"/>
                    <a:pt x="1" y="377"/>
                    <a:pt x="67" y="544"/>
                  </a:cubicBezTo>
                  <a:cubicBezTo>
                    <a:pt x="201" y="744"/>
                    <a:pt x="401" y="877"/>
                    <a:pt x="634" y="977"/>
                  </a:cubicBezTo>
                  <a:cubicBezTo>
                    <a:pt x="835" y="1077"/>
                    <a:pt x="1035" y="1177"/>
                    <a:pt x="1235" y="1278"/>
                  </a:cubicBezTo>
                  <a:cubicBezTo>
                    <a:pt x="1285" y="1300"/>
                    <a:pt x="1336" y="1310"/>
                    <a:pt x="1384" y="1310"/>
                  </a:cubicBezTo>
                  <a:cubicBezTo>
                    <a:pt x="1625" y="1310"/>
                    <a:pt x="1819" y="1060"/>
                    <a:pt x="1735" y="811"/>
                  </a:cubicBezTo>
                  <a:cubicBezTo>
                    <a:pt x="1602" y="510"/>
                    <a:pt x="1368" y="277"/>
                    <a:pt x="1068" y="143"/>
                  </a:cubicBezTo>
                  <a:cubicBezTo>
                    <a:pt x="921" y="52"/>
                    <a:pt x="755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3"/>
            <p:cNvSpPr/>
            <p:nvPr/>
          </p:nvSpPr>
          <p:spPr>
            <a:xfrm>
              <a:off x="7658934" y="1249550"/>
              <a:ext cx="45730" cy="23411"/>
            </a:xfrm>
            <a:custGeom>
              <a:rect b="b" l="l" r="r" t="t"/>
              <a:pathLst>
                <a:path extrusionOk="0" h="1008" w="1969">
                  <a:moveTo>
                    <a:pt x="1158" y="1"/>
                  </a:moveTo>
                  <a:cubicBezTo>
                    <a:pt x="1118" y="1"/>
                    <a:pt x="1076" y="3"/>
                    <a:pt x="1035" y="7"/>
                  </a:cubicBezTo>
                  <a:cubicBezTo>
                    <a:pt x="734" y="40"/>
                    <a:pt x="401" y="174"/>
                    <a:pt x="201" y="407"/>
                  </a:cubicBezTo>
                  <a:cubicBezTo>
                    <a:pt x="1" y="641"/>
                    <a:pt x="167" y="1008"/>
                    <a:pt x="468" y="1008"/>
                  </a:cubicBezTo>
                  <a:cubicBezTo>
                    <a:pt x="701" y="1008"/>
                    <a:pt x="935" y="974"/>
                    <a:pt x="1168" y="941"/>
                  </a:cubicBezTo>
                  <a:cubicBezTo>
                    <a:pt x="1402" y="941"/>
                    <a:pt x="1635" y="874"/>
                    <a:pt x="1835" y="741"/>
                  </a:cubicBezTo>
                  <a:cubicBezTo>
                    <a:pt x="1935" y="607"/>
                    <a:pt x="1969" y="441"/>
                    <a:pt x="1869" y="307"/>
                  </a:cubicBezTo>
                  <a:cubicBezTo>
                    <a:pt x="1694" y="103"/>
                    <a:pt x="1442" y="1"/>
                    <a:pt x="1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3"/>
            <p:cNvSpPr/>
            <p:nvPr/>
          </p:nvSpPr>
          <p:spPr>
            <a:xfrm>
              <a:off x="7731773" y="1429442"/>
              <a:ext cx="25571" cy="10103"/>
            </a:xfrm>
            <a:custGeom>
              <a:rect b="b" l="l" r="r" t="t"/>
              <a:pathLst>
                <a:path extrusionOk="0" h="435" w="1101">
                  <a:moveTo>
                    <a:pt x="1034" y="1"/>
                  </a:moveTo>
                  <a:cubicBezTo>
                    <a:pt x="913" y="92"/>
                    <a:pt x="791" y="239"/>
                    <a:pt x="619" y="239"/>
                  </a:cubicBezTo>
                  <a:cubicBezTo>
                    <a:pt x="602" y="239"/>
                    <a:pt x="585" y="237"/>
                    <a:pt x="567" y="234"/>
                  </a:cubicBezTo>
                  <a:cubicBezTo>
                    <a:pt x="367" y="201"/>
                    <a:pt x="200" y="134"/>
                    <a:pt x="34" y="34"/>
                  </a:cubicBezTo>
                  <a:cubicBezTo>
                    <a:pt x="34" y="34"/>
                    <a:pt x="0" y="34"/>
                    <a:pt x="0" y="68"/>
                  </a:cubicBezTo>
                  <a:cubicBezTo>
                    <a:pt x="134" y="301"/>
                    <a:pt x="367" y="434"/>
                    <a:pt x="634" y="434"/>
                  </a:cubicBezTo>
                  <a:cubicBezTo>
                    <a:pt x="834" y="401"/>
                    <a:pt x="1034" y="234"/>
                    <a:pt x="1101" y="34"/>
                  </a:cubicBezTo>
                  <a:cubicBezTo>
                    <a:pt x="1101" y="1"/>
                    <a:pt x="1068" y="1"/>
                    <a:pt x="1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3"/>
            <p:cNvSpPr/>
            <p:nvPr/>
          </p:nvSpPr>
          <p:spPr>
            <a:xfrm>
              <a:off x="7678863" y="1254288"/>
              <a:ext cx="70279" cy="151938"/>
            </a:xfrm>
            <a:custGeom>
              <a:rect b="b" l="l" r="r" t="t"/>
              <a:pathLst>
                <a:path extrusionOk="0" h="6542" w="3026">
                  <a:moveTo>
                    <a:pt x="1492" y="0"/>
                  </a:moveTo>
                  <a:cubicBezTo>
                    <a:pt x="1475" y="0"/>
                    <a:pt x="1457" y="11"/>
                    <a:pt x="1444" y="36"/>
                  </a:cubicBezTo>
                  <a:cubicBezTo>
                    <a:pt x="810" y="1738"/>
                    <a:pt x="310" y="3472"/>
                    <a:pt x="10" y="5274"/>
                  </a:cubicBezTo>
                  <a:cubicBezTo>
                    <a:pt x="0" y="5331"/>
                    <a:pt x="60" y="5353"/>
                    <a:pt x="153" y="5353"/>
                  </a:cubicBezTo>
                  <a:cubicBezTo>
                    <a:pt x="383" y="5353"/>
                    <a:pt x="816" y="5221"/>
                    <a:pt x="911" y="5173"/>
                  </a:cubicBezTo>
                  <a:lnTo>
                    <a:pt x="911" y="5173"/>
                  </a:lnTo>
                  <a:cubicBezTo>
                    <a:pt x="911" y="5174"/>
                    <a:pt x="810" y="5774"/>
                    <a:pt x="744" y="6174"/>
                  </a:cubicBezTo>
                  <a:lnTo>
                    <a:pt x="744" y="6241"/>
                  </a:lnTo>
                  <a:cubicBezTo>
                    <a:pt x="744" y="6241"/>
                    <a:pt x="744" y="6274"/>
                    <a:pt x="744" y="6274"/>
                  </a:cubicBezTo>
                  <a:cubicBezTo>
                    <a:pt x="744" y="6341"/>
                    <a:pt x="777" y="6408"/>
                    <a:pt x="844" y="6408"/>
                  </a:cubicBezTo>
                  <a:cubicBezTo>
                    <a:pt x="877" y="6441"/>
                    <a:pt x="911" y="6441"/>
                    <a:pt x="944" y="6441"/>
                  </a:cubicBezTo>
                  <a:lnTo>
                    <a:pt x="1077" y="6474"/>
                  </a:lnTo>
                  <a:cubicBezTo>
                    <a:pt x="1277" y="6541"/>
                    <a:pt x="1478" y="6541"/>
                    <a:pt x="1711" y="6541"/>
                  </a:cubicBezTo>
                  <a:cubicBezTo>
                    <a:pt x="2211" y="6508"/>
                    <a:pt x="2678" y="6308"/>
                    <a:pt x="2979" y="5907"/>
                  </a:cubicBezTo>
                  <a:cubicBezTo>
                    <a:pt x="3026" y="5884"/>
                    <a:pt x="3006" y="5860"/>
                    <a:pt x="2967" y="5860"/>
                  </a:cubicBezTo>
                  <a:cubicBezTo>
                    <a:pt x="2951" y="5860"/>
                    <a:pt x="2932" y="5864"/>
                    <a:pt x="2912" y="5874"/>
                  </a:cubicBezTo>
                  <a:cubicBezTo>
                    <a:pt x="2510" y="6110"/>
                    <a:pt x="2059" y="6246"/>
                    <a:pt x="1604" y="6246"/>
                  </a:cubicBezTo>
                  <a:cubicBezTo>
                    <a:pt x="1417" y="6246"/>
                    <a:pt x="1229" y="6223"/>
                    <a:pt x="1044" y="6174"/>
                  </a:cubicBezTo>
                  <a:cubicBezTo>
                    <a:pt x="1044" y="5974"/>
                    <a:pt x="1344" y="4840"/>
                    <a:pt x="1311" y="4840"/>
                  </a:cubicBezTo>
                  <a:cubicBezTo>
                    <a:pt x="1011" y="4840"/>
                    <a:pt x="710" y="4873"/>
                    <a:pt x="444" y="4973"/>
                  </a:cubicBezTo>
                  <a:cubicBezTo>
                    <a:pt x="710" y="3305"/>
                    <a:pt x="1277" y="1738"/>
                    <a:pt x="1544" y="70"/>
                  </a:cubicBezTo>
                  <a:cubicBezTo>
                    <a:pt x="1544" y="29"/>
                    <a:pt x="1519" y="0"/>
                    <a:pt x="14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3"/>
            <p:cNvSpPr/>
            <p:nvPr/>
          </p:nvSpPr>
          <p:spPr>
            <a:xfrm>
              <a:off x="7710079" y="1391489"/>
              <a:ext cx="41851" cy="30239"/>
            </a:xfrm>
            <a:custGeom>
              <a:rect b="b" l="l" r="r" t="t"/>
              <a:pathLst>
                <a:path extrusionOk="0" h="1302" w="1802">
                  <a:moveTo>
                    <a:pt x="1635" y="0"/>
                  </a:moveTo>
                  <a:cubicBezTo>
                    <a:pt x="1214" y="271"/>
                    <a:pt x="686" y="406"/>
                    <a:pt x="171" y="406"/>
                  </a:cubicBezTo>
                  <a:cubicBezTo>
                    <a:pt x="114" y="406"/>
                    <a:pt x="57" y="404"/>
                    <a:pt x="0" y="401"/>
                  </a:cubicBezTo>
                  <a:lnTo>
                    <a:pt x="0" y="401"/>
                  </a:lnTo>
                  <a:cubicBezTo>
                    <a:pt x="167" y="734"/>
                    <a:pt x="434" y="968"/>
                    <a:pt x="734" y="1168"/>
                  </a:cubicBezTo>
                  <a:cubicBezTo>
                    <a:pt x="901" y="1268"/>
                    <a:pt x="1101" y="1301"/>
                    <a:pt x="1301" y="1301"/>
                  </a:cubicBezTo>
                  <a:cubicBezTo>
                    <a:pt x="1735" y="1235"/>
                    <a:pt x="1801" y="868"/>
                    <a:pt x="1768" y="534"/>
                  </a:cubicBezTo>
                  <a:cubicBezTo>
                    <a:pt x="1735" y="334"/>
                    <a:pt x="1701" y="1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3"/>
            <p:cNvSpPr/>
            <p:nvPr/>
          </p:nvSpPr>
          <p:spPr>
            <a:xfrm>
              <a:off x="7727127" y="1403637"/>
              <a:ext cx="24804" cy="18092"/>
            </a:xfrm>
            <a:custGeom>
              <a:rect b="b" l="l" r="r" t="t"/>
              <a:pathLst>
                <a:path extrusionOk="0" h="779" w="1068">
                  <a:moveTo>
                    <a:pt x="893" y="1"/>
                  </a:moveTo>
                  <a:cubicBezTo>
                    <a:pt x="487" y="1"/>
                    <a:pt x="150" y="256"/>
                    <a:pt x="0" y="645"/>
                  </a:cubicBezTo>
                  <a:cubicBezTo>
                    <a:pt x="167" y="745"/>
                    <a:pt x="367" y="778"/>
                    <a:pt x="567" y="778"/>
                  </a:cubicBezTo>
                  <a:cubicBezTo>
                    <a:pt x="1001" y="712"/>
                    <a:pt x="1067" y="345"/>
                    <a:pt x="1034" y="11"/>
                  </a:cubicBezTo>
                  <a:cubicBezTo>
                    <a:pt x="986" y="4"/>
                    <a:pt x="939" y="1"/>
                    <a:pt x="893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3"/>
            <p:cNvSpPr/>
            <p:nvPr/>
          </p:nvSpPr>
          <p:spPr>
            <a:xfrm>
              <a:off x="7671337" y="1053213"/>
              <a:ext cx="299835" cy="299649"/>
            </a:xfrm>
            <a:custGeom>
              <a:rect b="b" l="l" r="r" t="t"/>
              <a:pathLst>
                <a:path extrusionOk="0" h="12902" w="12910">
                  <a:moveTo>
                    <a:pt x="5029" y="0"/>
                  </a:moveTo>
                  <a:cubicBezTo>
                    <a:pt x="2829" y="0"/>
                    <a:pt x="195" y="1673"/>
                    <a:pt x="100" y="2489"/>
                  </a:cubicBezTo>
                  <a:cubicBezTo>
                    <a:pt x="0" y="3390"/>
                    <a:pt x="1101" y="5491"/>
                    <a:pt x="3103" y="6425"/>
                  </a:cubicBezTo>
                  <a:cubicBezTo>
                    <a:pt x="3491" y="6613"/>
                    <a:pt x="3954" y="6687"/>
                    <a:pt x="4449" y="6687"/>
                  </a:cubicBezTo>
                  <a:cubicBezTo>
                    <a:pt x="6385" y="6687"/>
                    <a:pt x="8803" y="5544"/>
                    <a:pt x="9080" y="5544"/>
                  </a:cubicBezTo>
                  <a:cubicBezTo>
                    <a:pt x="9098" y="5544"/>
                    <a:pt x="9107" y="5548"/>
                    <a:pt x="9107" y="5558"/>
                  </a:cubicBezTo>
                  <a:cubicBezTo>
                    <a:pt x="9140" y="5758"/>
                    <a:pt x="8973" y="8493"/>
                    <a:pt x="9107" y="9361"/>
                  </a:cubicBezTo>
                  <a:cubicBezTo>
                    <a:pt x="9204" y="10369"/>
                    <a:pt x="9746" y="12901"/>
                    <a:pt x="10578" y="12901"/>
                  </a:cubicBezTo>
                  <a:cubicBezTo>
                    <a:pt x="10599" y="12901"/>
                    <a:pt x="10620" y="12900"/>
                    <a:pt x="10641" y="12896"/>
                  </a:cubicBezTo>
                  <a:cubicBezTo>
                    <a:pt x="11675" y="12763"/>
                    <a:pt x="12776" y="8493"/>
                    <a:pt x="12843" y="7259"/>
                  </a:cubicBezTo>
                  <a:cubicBezTo>
                    <a:pt x="12910" y="5992"/>
                    <a:pt x="11775" y="4657"/>
                    <a:pt x="11775" y="4657"/>
                  </a:cubicBezTo>
                  <a:cubicBezTo>
                    <a:pt x="12176" y="3857"/>
                    <a:pt x="11208" y="2556"/>
                    <a:pt x="11075" y="2556"/>
                  </a:cubicBezTo>
                  <a:cubicBezTo>
                    <a:pt x="10975" y="2556"/>
                    <a:pt x="11075" y="3923"/>
                    <a:pt x="11075" y="3923"/>
                  </a:cubicBezTo>
                  <a:cubicBezTo>
                    <a:pt x="10949" y="2885"/>
                    <a:pt x="9725" y="2114"/>
                    <a:pt x="9559" y="2114"/>
                  </a:cubicBezTo>
                  <a:cubicBezTo>
                    <a:pt x="9549" y="2114"/>
                    <a:pt x="9542" y="2116"/>
                    <a:pt x="9540" y="2122"/>
                  </a:cubicBezTo>
                  <a:cubicBezTo>
                    <a:pt x="9741" y="2622"/>
                    <a:pt x="10007" y="3123"/>
                    <a:pt x="10308" y="3623"/>
                  </a:cubicBezTo>
                  <a:cubicBezTo>
                    <a:pt x="10308" y="3623"/>
                    <a:pt x="7706" y="287"/>
                    <a:pt x="5438" y="21"/>
                  </a:cubicBezTo>
                  <a:cubicBezTo>
                    <a:pt x="5304" y="7"/>
                    <a:pt x="5167" y="0"/>
                    <a:pt x="50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3"/>
            <p:cNvSpPr/>
            <p:nvPr/>
          </p:nvSpPr>
          <p:spPr>
            <a:xfrm>
              <a:off x="7765877" y="1419485"/>
              <a:ext cx="181222" cy="54758"/>
            </a:xfrm>
            <a:custGeom>
              <a:rect b="b" l="l" r="r" t="t"/>
              <a:pathLst>
                <a:path extrusionOk="0" h="2546" w="8426">
                  <a:moveTo>
                    <a:pt x="8205" y="1"/>
                  </a:moveTo>
                  <a:cubicBezTo>
                    <a:pt x="8184" y="1"/>
                    <a:pt x="8162" y="5"/>
                    <a:pt x="8139" y="14"/>
                  </a:cubicBezTo>
                  <a:cubicBezTo>
                    <a:pt x="7539" y="314"/>
                    <a:pt x="6972" y="748"/>
                    <a:pt x="6371" y="1115"/>
                  </a:cubicBezTo>
                  <a:cubicBezTo>
                    <a:pt x="5704" y="1515"/>
                    <a:pt x="4970" y="1815"/>
                    <a:pt x="4203" y="1982"/>
                  </a:cubicBezTo>
                  <a:cubicBezTo>
                    <a:pt x="3836" y="2065"/>
                    <a:pt x="3453" y="2107"/>
                    <a:pt x="3065" y="2107"/>
                  </a:cubicBezTo>
                  <a:cubicBezTo>
                    <a:pt x="2677" y="2107"/>
                    <a:pt x="2285" y="2065"/>
                    <a:pt x="1902" y="1982"/>
                  </a:cubicBezTo>
                  <a:cubicBezTo>
                    <a:pt x="1234" y="1715"/>
                    <a:pt x="601" y="1382"/>
                    <a:pt x="34" y="948"/>
                  </a:cubicBezTo>
                  <a:cubicBezTo>
                    <a:pt x="0" y="948"/>
                    <a:pt x="0" y="981"/>
                    <a:pt x="0" y="981"/>
                  </a:cubicBezTo>
                  <a:cubicBezTo>
                    <a:pt x="843" y="1964"/>
                    <a:pt x="2063" y="2545"/>
                    <a:pt x="3344" y="2545"/>
                  </a:cubicBezTo>
                  <a:cubicBezTo>
                    <a:pt x="3584" y="2545"/>
                    <a:pt x="3827" y="2525"/>
                    <a:pt x="4070" y="2482"/>
                  </a:cubicBezTo>
                  <a:cubicBezTo>
                    <a:pt x="5704" y="2216"/>
                    <a:pt x="7172" y="1448"/>
                    <a:pt x="8339" y="281"/>
                  </a:cubicBezTo>
                  <a:cubicBezTo>
                    <a:pt x="8426" y="166"/>
                    <a:pt x="8338" y="1"/>
                    <a:pt x="82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3"/>
            <p:cNvSpPr/>
            <p:nvPr/>
          </p:nvSpPr>
          <p:spPr>
            <a:xfrm>
              <a:off x="7720926" y="1272033"/>
              <a:ext cx="123975" cy="103978"/>
            </a:xfrm>
            <a:custGeom>
              <a:rect b="b" l="l" r="r" t="t"/>
              <a:pathLst>
                <a:path extrusionOk="0" h="4477" w="5338">
                  <a:moveTo>
                    <a:pt x="2400" y="305"/>
                  </a:moveTo>
                  <a:cubicBezTo>
                    <a:pt x="2423" y="305"/>
                    <a:pt x="2446" y="306"/>
                    <a:pt x="2469" y="307"/>
                  </a:cubicBezTo>
                  <a:cubicBezTo>
                    <a:pt x="2635" y="307"/>
                    <a:pt x="2802" y="307"/>
                    <a:pt x="2969" y="373"/>
                  </a:cubicBezTo>
                  <a:cubicBezTo>
                    <a:pt x="4637" y="807"/>
                    <a:pt x="4904" y="3042"/>
                    <a:pt x="3436" y="3909"/>
                  </a:cubicBezTo>
                  <a:cubicBezTo>
                    <a:pt x="3119" y="4092"/>
                    <a:pt x="2789" y="4174"/>
                    <a:pt x="2469" y="4174"/>
                  </a:cubicBezTo>
                  <a:cubicBezTo>
                    <a:pt x="1275" y="4174"/>
                    <a:pt x="232" y="3030"/>
                    <a:pt x="601" y="1741"/>
                  </a:cubicBezTo>
                  <a:cubicBezTo>
                    <a:pt x="828" y="897"/>
                    <a:pt x="1561" y="305"/>
                    <a:pt x="2400" y="305"/>
                  </a:cubicBezTo>
                  <a:close/>
                  <a:moveTo>
                    <a:pt x="2465" y="0"/>
                  </a:moveTo>
                  <a:cubicBezTo>
                    <a:pt x="1513" y="0"/>
                    <a:pt x="578" y="591"/>
                    <a:pt x="300" y="1641"/>
                  </a:cubicBezTo>
                  <a:cubicBezTo>
                    <a:pt x="0" y="2842"/>
                    <a:pt x="701" y="4076"/>
                    <a:pt x="1868" y="4376"/>
                  </a:cubicBezTo>
                  <a:cubicBezTo>
                    <a:pt x="2068" y="4443"/>
                    <a:pt x="2235" y="4443"/>
                    <a:pt x="2435" y="4476"/>
                  </a:cubicBezTo>
                  <a:cubicBezTo>
                    <a:pt x="4270" y="4476"/>
                    <a:pt x="5337" y="2375"/>
                    <a:pt x="4237" y="874"/>
                  </a:cubicBezTo>
                  <a:cubicBezTo>
                    <a:pt x="3776" y="277"/>
                    <a:pt x="3117" y="0"/>
                    <a:pt x="2465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3"/>
            <p:cNvSpPr/>
            <p:nvPr/>
          </p:nvSpPr>
          <p:spPr>
            <a:xfrm>
              <a:off x="7620982" y="1256402"/>
              <a:ext cx="82124" cy="103328"/>
            </a:xfrm>
            <a:custGeom>
              <a:rect b="b" l="l" r="r" t="t"/>
              <a:pathLst>
                <a:path extrusionOk="0" h="4449" w="3536">
                  <a:moveTo>
                    <a:pt x="2035" y="279"/>
                  </a:moveTo>
                  <a:cubicBezTo>
                    <a:pt x="2435" y="346"/>
                    <a:pt x="2769" y="613"/>
                    <a:pt x="2936" y="946"/>
                  </a:cubicBezTo>
                  <a:cubicBezTo>
                    <a:pt x="3136" y="1413"/>
                    <a:pt x="3236" y="1880"/>
                    <a:pt x="3169" y="2381"/>
                  </a:cubicBezTo>
                  <a:cubicBezTo>
                    <a:pt x="3012" y="3385"/>
                    <a:pt x="2382" y="4124"/>
                    <a:pt x="1669" y="4124"/>
                  </a:cubicBezTo>
                  <a:cubicBezTo>
                    <a:pt x="1625" y="4124"/>
                    <a:pt x="1580" y="4121"/>
                    <a:pt x="1535" y="4115"/>
                  </a:cubicBezTo>
                  <a:cubicBezTo>
                    <a:pt x="801" y="4048"/>
                    <a:pt x="300" y="3081"/>
                    <a:pt x="434" y="2047"/>
                  </a:cubicBezTo>
                  <a:cubicBezTo>
                    <a:pt x="500" y="1547"/>
                    <a:pt x="701" y="1080"/>
                    <a:pt x="1034" y="713"/>
                  </a:cubicBezTo>
                  <a:cubicBezTo>
                    <a:pt x="1268" y="446"/>
                    <a:pt x="1601" y="312"/>
                    <a:pt x="1935" y="279"/>
                  </a:cubicBezTo>
                  <a:close/>
                  <a:moveTo>
                    <a:pt x="1906" y="0"/>
                  </a:moveTo>
                  <a:cubicBezTo>
                    <a:pt x="1508" y="0"/>
                    <a:pt x="1109" y="166"/>
                    <a:pt x="834" y="513"/>
                  </a:cubicBezTo>
                  <a:cubicBezTo>
                    <a:pt x="434" y="913"/>
                    <a:pt x="200" y="1447"/>
                    <a:pt x="167" y="2014"/>
                  </a:cubicBezTo>
                  <a:cubicBezTo>
                    <a:pt x="0" y="3214"/>
                    <a:pt x="601" y="4315"/>
                    <a:pt x="1501" y="4449"/>
                  </a:cubicBezTo>
                  <a:lnTo>
                    <a:pt x="1668" y="4449"/>
                  </a:lnTo>
                  <a:cubicBezTo>
                    <a:pt x="2502" y="4449"/>
                    <a:pt x="3302" y="3581"/>
                    <a:pt x="3436" y="2447"/>
                  </a:cubicBezTo>
                  <a:cubicBezTo>
                    <a:pt x="3536" y="1880"/>
                    <a:pt x="3436" y="1313"/>
                    <a:pt x="3169" y="813"/>
                  </a:cubicBezTo>
                  <a:cubicBezTo>
                    <a:pt x="2942" y="283"/>
                    <a:pt x="2426" y="0"/>
                    <a:pt x="1906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3"/>
            <p:cNvSpPr/>
            <p:nvPr/>
          </p:nvSpPr>
          <p:spPr>
            <a:xfrm>
              <a:off x="7696120" y="1299766"/>
              <a:ext cx="37996" cy="17372"/>
            </a:xfrm>
            <a:custGeom>
              <a:rect b="b" l="l" r="r" t="t"/>
              <a:pathLst>
                <a:path extrusionOk="0" h="748" w="1636">
                  <a:moveTo>
                    <a:pt x="574" y="1"/>
                  </a:moveTo>
                  <a:cubicBezTo>
                    <a:pt x="381" y="1"/>
                    <a:pt x="185" y="60"/>
                    <a:pt x="1" y="213"/>
                  </a:cubicBezTo>
                  <a:lnTo>
                    <a:pt x="168" y="447"/>
                  </a:lnTo>
                  <a:cubicBezTo>
                    <a:pt x="308" y="331"/>
                    <a:pt x="452" y="287"/>
                    <a:pt x="590" y="287"/>
                  </a:cubicBezTo>
                  <a:cubicBezTo>
                    <a:pt x="1011" y="287"/>
                    <a:pt x="1377" y="697"/>
                    <a:pt x="1402" y="747"/>
                  </a:cubicBezTo>
                  <a:lnTo>
                    <a:pt x="1635" y="514"/>
                  </a:lnTo>
                  <a:cubicBezTo>
                    <a:pt x="1427" y="305"/>
                    <a:pt x="1010" y="1"/>
                    <a:pt x="57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3"/>
            <p:cNvSpPr/>
            <p:nvPr/>
          </p:nvSpPr>
          <p:spPr>
            <a:xfrm>
              <a:off x="7825515" y="1315561"/>
              <a:ext cx="137144" cy="44174"/>
            </a:xfrm>
            <a:custGeom>
              <a:rect b="b" l="l" r="r" t="t"/>
              <a:pathLst>
                <a:path extrusionOk="0" h="1902" w="5905">
                  <a:moveTo>
                    <a:pt x="0" y="0"/>
                  </a:moveTo>
                  <a:lnTo>
                    <a:pt x="0" y="301"/>
                  </a:lnTo>
                  <a:cubicBezTo>
                    <a:pt x="1135" y="334"/>
                    <a:pt x="4237" y="467"/>
                    <a:pt x="4704" y="601"/>
                  </a:cubicBezTo>
                  <a:cubicBezTo>
                    <a:pt x="5171" y="734"/>
                    <a:pt x="5504" y="1601"/>
                    <a:pt x="5638" y="1902"/>
                  </a:cubicBezTo>
                  <a:lnTo>
                    <a:pt x="5905" y="1802"/>
                  </a:lnTo>
                  <a:cubicBezTo>
                    <a:pt x="5871" y="1668"/>
                    <a:pt x="5438" y="501"/>
                    <a:pt x="4770" y="334"/>
                  </a:cubicBezTo>
                  <a:cubicBezTo>
                    <a:pt x="4137" y="134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3"/>
            <p:cNvSpPr/>
            <p:nvPr/>
          </p:nvSpPr>
          <p:spPr>
            <a:xfrm>
              <a:off x="7883628" y="1309986"/>
              <a:ext cx="103839" cy="112641"/>
            </a:xfrm>
            <a:custGeom>
              <a:rect b="b" l="l" r="r" t="t"/>
              <a:pathLst>
                <a:path extrusionOk="0" h="4850" w="4471">
                  <a:moveTo>
                    <a:pt x="2961" y="0"/>
                  </a:moveTo>
                  <a:cubicBezTo>
                    <a:pt x="1880" y="0"/>
                    <a:pt x="501" y="1875"/>
                    <a:pt x="501" y="1875"/>
                  </a:cubicBezTo>
                  <a:lnTo>
                    <a:pt x="0" y="3976"/>
                  </a:lnTo>
                  <a:cubicBezTo>
                    <a:pt x="203" y="4509"/>
                    <a:pt x="715" y="4849"/>
                    <a:pt x="1257" y="4849"/>
                  </a:cubicBezTo>
                  <a:cubicBezTo>
                    <a:pt x="1427" y="4849"/>
                    <a:pt x="1600" y="4815"/>
                    <a:pt x="1768" y="4744"/>
                  </a:cubicBezTo>
                  <a:cubicBezTo>
                    <a:pt x="3102" y="4277"/>
                    <a:pt x="4470" y="741"/>
                    <a:pt x="3369" y="107"/>
                  </a:cubicBezTo>
                  <a:cubicBezTo>
                    <a:pt x="3241" y="33"/>
                    <a:pt x="3104" y="0"/>
                    <a:pt x="296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3"/>
            <p:cNvSpPr/>
            <p:nvPr/>
          </p:nvSpPr>
          <p:spPr>
            <a:xfrm>
              <a:off x="7900166" y="1335698"/>
              <a:ext cx="52419" cy="70116"/>
            </a:xfrm>
            <a:custGeom>
              <a:rect b="b" l="l" r="r" t="t"/>
              <a:pathLst>
                <a:path extrusionOk="0" h="3019" w="2257">
                  <a:moveTo>
                    <a:pt x="2257" y="1"/>
                  </a:moveTo>
                  <a:cubicBezTo>
                    <a:pt x="989" y="101"/>
                    <a:pt x="22" y="1702"/>
                    <a:pt x="22" y="2903"/>
                  </a:cubicBezTo>
                  <a:cubicBezTo>
                    <a:pt x="0" y="2968"/>
                    <a:pt x="49" y="3019"/>
                    <a:pt x="105" y="3019"/>
                  </a:cubicBezTo>
                  <a:cubicBezTo>
                    <a:pt x="134" y="3019"/>
                    <a:pt x="166" y="3004"/>
                    <a:pt x="189" y="2969"/>
                  </a:cubicBezTo>
                  <a:cubicBezTo>
                    <a:pt x="289" y="2703"/>
                    <a:pt x="456" y="2469"/>
                    <a:pt x="622" y="2236"/>
                  </a:cubicBezTo>
                  <a:cubicBezTo>
                    <a:pt x="796" y="2037"/>
                    <a:pt x="1026" y="1931"/>
                    <a:pt x="1269" y="1931"/>
                  </a:cubicBezTo>
                  <a:cubicBezTo>
                    <a:pt x="1353" y="1931"/>
                    <a:pt x="1438" y="1943"/>
                    <a:pt x="1523" y="1969"/>
                  </a:cubicBezTo>
                  <a:cubicBezTo>
                    <a:pt x="1530" y="1975"/>
                    <a:pt x="1536" y="1978"/>
                    <a:pt x="1543" y="1978"/>
                  </a:cubicBezTo>
                  <a:cubicBezTo>
                    <a:pt x="1567" y="1978"/>
                    <a:pt x="1583" y="1935"/>
                    <a:pt x="1556" y="1935"/>
                  </a:cubicBezTo>
                  <a:cubicBezTo>
                    <a:pt x="1422" y="1815"/>
                    <a:pt x="1256" y="1759"/>
                    <a:pt x="1090" y="1759"/>
                  </a:cubicBezTo>
                  <a:cubicBezTo>
                    <a:pt x="842" y="1759"/>
                    <a:pt x="595" y="1883"/>
                    <a:pt x="456" y="2102"/>
                  </a:cubicBezTo>
                  <a:cubicBezTo>
                    <a:pt x="823" y="1235"/>
                    <a:pt x="1323" y="368"/>
                    <a:pt x="2257" y="34"/>
                  </a:cubicBezTo>
                  <a:lnTo>
                    <a:pt x="22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3"/>
            <p:cNvSpPr/>
            <p:nvPr/>
          </p:nvSpPr>
          <p:spPr>
            <a:xfrm>
              <a:off x="7944923" y="1308523"/>
              <a:ext cx="31702" cy="73252"/>
            </a:xfrm>
            <a:custGeom>
              <a:rect b="b" l="l" r="r" t="t"/>
              <a:pathLst>
                <a:path extrusionOk="0" h="3154" w="1365">
                  <a:moveTo>
                    <a:pt x="30" y="70"/>
                  </a:moveTo>
                  <a:cubicBezTo>
                    <a:pt x="8" y="70"/>
                    <a:pt x="0" y="85"/>
                    <a:pt x="8" y="85"/>
                  </a:cubicBezTo>
                  <a:cubicBezTo>
                    <a:pt x="11" y="85"/>
                    <a:pt x="19" y="81"/>
                    <a:pt x="30" y="70"/>
                  </a:cubicBezTo>
                  <a:close/>
                  <a:moveTo>
                    <a:pt x="357" y="0"/>
                  </a:moveTo>
                  <a:cubicBezTo>
                    <a:pt x="247" y="0"/>
                    <a:pt x="136" y="23"/>
                    <a:pt x="30" y="70"/>
                  </a:cubicBezTo>
                  <a:cubicBezTo>
                    <a:pt x="130" y="53"/>
                    <a:pt x="222" y="45"/>
                    <a:pt x="313" y="45"/>
                  </a:cubicBezTo>
                  <a:cubicBezTo>
                    <a:pt x="405" y="45"/>
                    <a:pt x="497" y="53"/>
                    <a:pt x="597" y="70"/>
                  </a:cubicBezTo>
                  <a:cubicBezTo>
                    <a:pt x="730" y="137"/>
                    <a:pt x="1131" y="303"/>
                    <a:pt x="1131" y="1171"/>
                  </a:cubicBezTo>
                  <a:cubicBezTo>
                    <a:pt x="1064" y="1838"/>
                    <a:pt x="897" y="2505"/>
                    <a:pt x="597" y="3139"/>
                  </a:cubicBezTo>
                  <a:cubicBezTo>
                    <a:pt x="597" y="3139"/>
                    <a:pt x="597" y="3154"/>
                    <a:pt x="607" y="3154"/>
                  </a:cubicBezTo>
                  <a:cubicBezTo>
                    <a:pt x="612" y="3154"/>
                    <a:pt x="619" y="3150"/>
                    <a:pt x="630" y="3139"/>
                  </a:cubicBezTo>
                  <a:cubicBezTo>
                    <a:pt x="830" y="2772"/>
                    <a:pt x="997" y="2371"/>
                    <a:pt x="1097" y="1938"/>
                  </a:cubicBezTo>
                  <a:cubicBezTo>
                    <a:pt x="1231" y="1471"/>
                    <a:pt x="1364" y="570"/>
                    <a:pt x="930" y="203"/>
                  </a:cubicBezTo>
                  <a:cubicBezTo>
                    <a:pt x="758" y="74"/>
                    <a:pt x="558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3"/>
            <p:cNvSpPr/>
            <p:nvPr/>
          </p:nvSpPr>
          <p:spPr>
            <a:xfrm>
              <a:off x="7700765" y="1585829"/>
              <a:ext cx="209977" cy="122396"/>
            </a:xfrm>
            <a:custGeom>
              <a:rect b="b" l="l" r="r" t="t"/>
              <a:pathLst>
                <a:path extrusionOk="0" h="5270" w="9041">
                  <a:moveTo>
                    <a:pt x="541" y="1"/>
                  </a:moveTo>
                  <a:cubicBezTo>
                    <a:pt x="529" y="1"/>
                    <a:pt x="515" y="11"/>
                    <a:pt x="501" y="39"/>
                  </a:cubicBezTo>
                  <a:cubicBezTo>
                    <a:pt x="234" y="1140"/>
                    <a:pt x="1" y="2074"/>
                    <a:pt x="201" y="3142"/>
                  </a:cubicBezTo>
                  <a:cubicBezTo>
                    <a:pt x="334" y="3976"/>
                    <a:pt x="868" y="4676"/>
                    <a:pt x="1669" y="5043"/>
                  </a:cubicBezTo>
                  <a:cubicBezTo>
                    <a:pt x="2046" y="5201"/>
                    <a:pt x="2429" y="5270"/>
                    <a:pt x="2812" y="5270"/>
                  </a:cubicBezTo>
                  <a:cubicBezTo>
                    <a:pt x="4288" y="5270"/>
                    <a:pt x="5753" y="4243"/>
                    <a:pt x="6839" y="3342"/>
                  </a:cubicBezTo>
                  <a:cubicBezTo>
                    <a:pt x="7239" y="3008"/>
                    <a:pt x="7606" y="2641"/>
                    <a:pt x="7973" y="2274"/>
                  </a:cubicBezTo>
                  <a:cubicBezTo>
                    <a:pt x="8340" y="1874"/>
                    <a:pt x="8707" y="1440"/>
                    <a:pt x="9007" y="1007"/>
                  </a:cubicBezTo>
                  <a:cubicBezTo>
                    <a:pt x="9041" y="973"/>
                    <a:pt x="8974" y="940"/>
                    <a:pt x="8941" y="940"/>
                  </a:cubicBezTo>
                  <a:cubicBezTo>
                    <a:pt x="8674" y="1274"/>
                    <a:pt x="8407" y="1641"/>
                    <a:pt x="8073" y="1941"/>
                  </a:cubicBezTo>
                  <a:cubicBezTo>
                    <a:pt x="7773" y="2274"/>
                    <a:pt x="7440" y="2575"/>
                    <a:pt x="7106" y="2841"/>
                  </a:cubicBezTo>
                  <a:cubicBezTo>
                    <a:pt x="6405" y="3375"/>
                    <a:pt x="5705" y="3875"/>
                    <a:pt x="4938" y="4276"/>
                  </a:cubicBezTo>
                  <a:cubicBezTo>
                    <a:pt x="4272" y="4664"/>
                    <a:pt x="3514" y="4868"/>
                    <a:pt x="2740" y="4868"/>
                  </a:cubicBezTo>
                  <a:cubicBezTo>
                    <a:pt x="2583" y="4868"/>
                    <a:pt x="2426" y="4860"/>
                    <a:pt x="2269" y="4843"/>
                  </a:cubicBezTo>
                  <a:cubicBezTo>
                    <a:pt x="1435" y="4709"/>
                    <a:pt x="701" y="4109"/>
                    <a:pt x="435" y="3275"/>
                  </a:cubicBezTo>
                  <a:cubicBezTo>
                    <a:pt x="68" y="2241"/>
                    <a:pt x="334" y="1140"/>
                    <a:pt x="568" y="39"/>
                  </a:cubicBezTo>
                  <a:cubicBezTo>
                    <a:pt x="568" y="20"/>
                    <a:pt x="557" y="1"/>
                    <a:pt x="5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3"/>
            <p:cNvSpPr/>
            <p:nvPr/>
          </p:nvSpPr>
          <p:spPr>
            <a:xfrm>
              <a:off x="4790726" y="2549025"/>
              <a:ext cx="3472323" cy="123185"/>
            </a:xfrm>
            <a:custGeom>
              <a:rect b="b" l="l" r="r" t="t"/>
              <a:pathLst>
                <a:path extrusionOk="0" h="5304" w="149508">
                  <a:moveTo>
                    <a:pt x="0" y="0"/>
                  </a:moveTo>
                  <a:lnTo>
                    <a:pt x="0" y="5304"/>
                  </a:lnTo>
                  <a:lnTo>
                    <a:pt x="149507" y="5304"/>
                  </a:lnTo>
                  <a:lnTo>
                    <a:pt x="14950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3"/>
            <p:cNvSpPr/>
            <p:nvPr/>
          </p:nvSpPr>
          <p:spPr>
            <a:xfrm>
              <a:off x="4790726" y="2624164"/>
              <a:ext cx="3472323" cy="48053"/>
            </a:xfrm>
            <a:custGeom>
              <a:rect b="b" l="l" r="r" t="t"/>
              <a:pathLst>
                <a:path extrusionOk="0" h="2069" w="149508">
                  <a:moveTo>
                    <a:pt x="0" y="1"/>
                  </a:moveTo>
                  <a:lnTo>
                    <a:pt x="0" y="2069"/>
                  </a:lnTo>
                  <a:lnTo>
                    <a:pt x="149507" y="2069"/>
                  </a:lnTo>
                  <a:lnTo>
                    <a:pt x="14950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3"/>
            <p:cNvSpPr/>
            <p:nvPr/>
          </p:nvSpPr>
          <p:spPr>
            <a:xfrm>
              <a:off x="5132162" y="2815198"/>
              <a:ext cx="251831" cy="1604201"/>
            </a:xfrm>
            <a:custGeom>
              <a:rect b="b" l="l" r="r" t="t"/>
              <a:pathLst>
                <a:path extrusionOk="0" h="74588" w="11709">
                  <a:moveTo>
                    <a:pt x="6238" y="1"/>
                  </a:moveTo>
                  <a:lnTo>
                    <a:pt x="0" y="74588"/>
                  </a:lnTo>
                  <a:lnTo>
                    <a:pt x="2135" y="74588"/>
                  </a:lnTo>
                  <a:lnTo>
                    <a:pt x="117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3"/>
            <p:cNvSpPr/>
            <p:nvPr/>
          </p:nvSpPr>
          <p:spPr>
            <a:xfrm>
              <a:off x="5257703" y="2815198"/>
              <a:ext cx="126292" cy="107645"/>
            </a:xfrm>
            <a:custGeom>
              <a:rect b="b" l="l" r="r" t="t"/>
              <a:pathLst>
                <a:path extrusionOk="0" h="5005" w="5872">
                  <a:moveTo>
                    <a:pt x="401" y="1"/>
                  </a:moveTo>
                  <a:lnTo>
                    <a:pt x="1" y="5004"/>
                  </a:lnTo>
                  <a:lnTo>
                    <a:pt x="5238" y="5004"/>
                  </a:lnTo>
                  <a:lnTo>
                    <a:pt x="58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3"/>
            <p:cNvSpPr/>
            <p:nvPr/>
          </p:nvSpPr>
          <p:spPr>
            <a:xfrm>
              <a:off x="7916169" y="2672197"/>
              <a:ext cx="272708" cy="1732306"/>
            </a:xfrm>
            <a:custGeom>
              <a:rect b="b" l="l" r="r" t="t"/>
              <a:pathLst>
                <a:path extrusionOk="0" h="74588" w="11742">
                  <a:moveTo>
                    <a:pt x="0" y="1"/>
                  </a:moveTo>
                  <a:lnTo>
                    <a:pt x="9574" y="74588"/>
                  </a:lnTo>
                  <a:lnTo>
                    <a:pt x="11742" y="74588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3"/>
            <p:cNvSpPr/>
            <p:nvPr/>
          </p:nvSpPr>
          <p:spPr>
            <a:xfrm>
              <a:off x="7916169" y="2672197"/>
              <a:ext cx="137144" cy="116241"/>
            </a:xfrm>
            <a:custGeom>
              <a:rect b="b" l="l" r="r" t="t"/>
              <a:pathLst>
                <a:path extrusionOk="0" h="5005" w="5905">
                  <a:moveTo>
                    <a:pt x="0" y="1"/>
                  </a:moveTo>
                  <a:lnTo>
                    <a:pt x="634" y="5004"/>
                  </a:lnTo>
                  <a:lnTo>
                    <a:pt x="5904" y="5004"/>
                  </a:lnTo>
                  <a:lnTo>
                    <a:pt x="54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3"/>
            <p:cNvSpPr/>
            <p:nvPr/>
          </p:nvSpPr>
          <p:spPr>
            <a:xfrm>
              <a:off x="6936842" y="2489355"/>
              <a:ext cx="536916" cy="58899"/>
            </a:xfrm>
            <a:custGeom>
              <a:rect b="b" l="l" r="r" t="t"/>
              <a:pathLst>
                <a:path extrusionOk="0" h="2536" w="23118">
                  <a:moveTo>
                    <a:pt x="1" y="1"/>
                  </a:moveTo>
                  <a:lnTo>
                    <a:pt x="1" y="2536"/>
                  </a:lnTo>
                  <a:lnTo>
                    <a:pt x="23117" y="2536"/>
                  </a:lnTo>
                  <a:lnTo>
                    <a:pt x="23117" y="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3"/>
            <p:cNvSpPr/>
            <p:nvPr/>
          </p:nvSpPr>
          <p:spPr>
            <a:xfrm>
              <a:off x="6484689" y="2423135"/>
              <a:ext cx="414961" cy="124347"/>
            </a:xfrm>
            <a:custGeom>
              <a:rect b="b" l="l" r="r" t="t"/>
              <a:pathLst>
                <a:path extrusionOk="0" h="5354" w="17867">
                  <a:moveTo>
                    <a:pt x="9459" y="1"/>
                  </a:moveTo>
                  <a:cubicBezTo>
                    <a:pt x="5009" y="1"/>
                    <a:pt x="0" y="4150"/>
                    <a:pt x="1321" y="5353"/>
                  </a:cubicBezTo>
                  <a:lnTo>
                    <a:pt x="16566" y="5353"/>
                  </a:lnTo>
                  <a:cubicBezTo>
                    <a:pt x="17867" y="5353"/>
                    <a:pt x="15965" y="1651"/>
                    <a:pt x="11229" y="250"/>
                  </a:cubicBezTo>
                  <a:cubicBezTo>
                    <a:pt x="10661" y="78"/>
                    <a:pt x="10065" y="1"/>
                    <a:pt x="94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3"/>
            <p:cNvSpPr/>
            <p:nvPr/>
          </p:nvSpPr>
          <p:spPr>
            <a:xfrm>
              <a:off x="6593622" y="2453725"/>
              <a:ext cx="61221" cy="93759"/>
            </a:xfrm>
            <a:custGeom>
              <a:rect b="b" l="l" r="r" t="t"/>
              <a:pathLst>
                <a:path extrusionOk="0" h="4037" w="2636">
                  <a:moveTo>
                    <a:pt x="1" y="0"/>
                  </a:moveTo>
                  <a:cubicBezTo>
                    <a:pt x="334" y="267"/>
                    <a:pt x="634" y="534"/>
                    <a:pt x="901" y="834"/>
                  </a:cubicBezTo>
                  <a:cubicBezTo>
                    <a:pt x="1168" y="1134"/>
                    <a:pt x="1402" y="1468"/>
                    <a:pt x="1602" y="1801"/>
                  </a:cubicBezTo>
                  <a:cubicBezTo>
                    <a:pt x="2035" y="2535"/>
                    <a:pt x="2369" y="3269"/>
                    <a:pt x="2602" y="4036"/>
                  </a:cubicBezTo>
                  <a:cubicBezTo>
                    <a:pt x="2636" y="3636"/>
                    <a:pt x="2602" y="3202"/>
                    <a:pt x="2469" y="2802"/>
                  </a:cubicBezTo>
                  <a:cubicBezTo>
                    <a:pt x="2369" y="2368"/>
                    <a:pt x="2202" y="1968"/>
                    <a:pt x="1969" y="1601"/>
                  </a:cubicBezTo>
                  <a:cubicBezTo>
                    <a:pt x="1735" y="1234"/>
                    <a:pt x="1468" y="901"/>
                    <a:pt x="1135" y="634"/>
                  </a:cubicBezTo>
                  <a:cubicBezTo>
                    <a:pt x="801" y="334"/>
                    <a:pt x="4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3"/>
            <p:cNvSpPr/>
            <p:nvPr/>
          </p:nvSpPr>
          <p:spPr>
            <a:xfrm>
              <a:off x="6515372" y="2466105"/>
              <a:ext cx="96871" cy="81380"/>
            </a:xfrm>
            <a:custGeom>
              <a:rect b="b" l="l" r="r" t="t"/>
              <a:pathLst>
                <a:path extrusionOk="0" h="3504" w="4171">
                  <a:moveTo>
                    <a:pt x="4170" y="1"/>
                  </a:moveTo>
                  <a:lnTo>
                    <a:pt x="4170" y="1"/>
                  </a:lnTo>
                  <a:cubicBezTo>
                    <a:pt x="3703" y="101"/>
                    <a:pt x="3269" y="268"/>
                    <a:pt x="2836" y="468"/>
                  </a:cubicBezTo>
                  <a:cubicBezTo>
                    <a:pt x="2402" y="668"/>
                    <a:pt x="1969" y="901"/>
                    <a:pt x="1568" y="1168"/>
                  </a:cubicBezTo>
                  <a:cubicBezTo>
                    <a:pt x="1168" y="1469"/>
                    <a:pt x="834" y="1802"/>
                    <a:pt x="534" y="2169"/>
                  </a:cubicBezTo>
                  <a:cubicBezTo>
                    <a:pt x="201" y="2536"/>
                    <a:pt x="0" y="3036"/>
                    <a:pt x="0" y="3503"/>
                  </a:cubicBezTo>
                  <a:cubicBezTo>
                    <a:pt x="167" y="3070"/>
                    <a:pt x="434" y="2703"/>
                    <a:pt x="768" y="2369"/>
                  </a:cubicBezTo>
                  <a:cubicBezTo>
                    <a:pt x="1101" y="2069"/>
                    <a:pt x="1435" y="1769"/>
                    <a:pt x="1835" y="1535"/>
                  </a:cubicBezTo>
                  <a:cubicBezTo>
                    <a:pt x="2569" y="968"/>
                    <a:pt x="3370" y="501"/>
                    <a:pt x="4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3"/>
            <p:cNvSpPr/>
            <p:nvPr/>
          </p:nvSpPr>
          <p:spPr>
            <a:xfrm>
              <a:off x="6124886" y="1740915"/>
              <a:ext cx="996306" cy="640708"/>
            </a:xfrm>
            <a:custGeom>
              <a:rect b="b" l="l" r="r" t="t"/>
              <a:pathLst>
                <a:path extrusionOk="0" h="27587" w="42898">
                  <a:moveTo>
                    <a:pt x="0" y="0"/>
                  </a:moveTo>
                  <a:lnTo>
                    <a:pt x="5871" y="27587"/>
                  </a:lnTo>
                  <a:lnTo>
                    <a:pt x="42898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3"/>
            <p:cNvSpPr/>
            <p:nvPr/>
          </p:nvSpPr>
          <p:spPr>
            <a:xfrm>
              <a:off x="6093112" y="1740915"/>
              <a:ext cx="997096" cy="640708"/>
            </a:xfrm>
            <a:custGeom>
              <a:rect b="b" l="l" r="r" t="t"/>
              <a:pathLst>
                <a:path extrusionOk="0" h="27587" w="42932">
                  <a:moveTo>
                    <a:pt x="1" y="0"/>
                  </a:moveTo>
                  <a:lnTo>
                    <a:pt x="5872" y="27587"/>
                  </a:lnTo>
                  <a:lnTo>
                    <a:pt x="42931" y="27587"/>
                  </a:lnTo>
                  <a:lnTo>
                    <a:pt x="3702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3"/>
            <p:cNvSpPr/>
            <p:nvPr/>
          </p:nvSpPr>
          <p:spPr>
            <a:xfrm>
              <a:off x="6663349" y="2008210"/>
              <a:ext cx="50375" cy="143345"/>
            </a:xfrm>
            <a:custGeom>
              <a:rect b="b" l="l" r="r" t="t"/>
              <a:pathLst>
                <a:path extrusionOk="0" h="6172" w="2169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3"/>
            <p:cNvSpPr/>
            <p:nvPr/>
          </p:nvSpPr>
          <p:spPr>
            <a:xfrm>
              <a:off x="6623074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4" y="6172"/>
                  </a:lnTo>
                  <a:lnTo>
                    <a:pt x="2202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3"/>
            <p:cNvSpPr/>
            <p:nvPr/>
          </p:nvSpPr>
          <p:spPr>
            <a:xfrm>
              <a:off x="6583542" y="2008210"/>
              <a:ext cx="50398" cy="143345"/>
            </a:xfrm>
            <a:custGeom>
              <a:rect b="b" l="l" r="r" t="t"/>
              <a:pathLst>
                <a:path extrusionOk="0" h="6172" w="217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3"/>
            <p:cNvSpPr/>
            <p:nvPr/>
          </p:nvSpPr>
          <p:spPr>
            <a:xfrm>
              <a:off x="6543267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3"/>
            <p:cNvSpPr/>
            <p:nvPr/>
          </p:nvSpPr>
          <p:spPr>
            <a:xfrm>
              <a:off x="6503759" y="2008210"/>
              <a:ext cx="50375" cy="143345"/>
            </a:xfrm>
            <a:custGeom>
              <a:rect b="b" l="l" r="r" t="t"/>
              <a:pathLst>
                <a:path extrusionOk="0" h="6172" w="2169">
                  <a:moveTo>
                    <a:pt x="0" y="1"/>
                  </a:moveTo>
                  <a:lnTo>
                    <a:pt x="1301" y="6172"/>
                  </a:lnTo>
                  <a:lnTo>
                    <a:pt x="2168" y="6172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3"/>
            <p:cNvSpPr/>
            <p:nvPr/>
          </p:nvSpPr>
          <p:spPr>
            <a:xfrm>
              <a:off x="6464227" y="2008210"/>
              <a:ext cx="50398" cy="143345"/>
            </a:xfrm>
            <a:custGeom>
              <a:rect b="b" l="l" r="r" t="t"/>
              <a:pathLst>
                <a:path extrusionOk="0" h="6172" w="2170">
                  <a:moveTo>
                    <a:pt x="1" y="1"/>
                  </a:moveTo>
                  <a:lnTo>
                    <a:pt x="1302" y="6172"/>
                  </a:lnTo>
                  <a:lnTo>
                    <a:pt x="2169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3"/>
            <p:cNvSpPr/>
            <p:nvPr/>
          </p:nvSpPr>
          <p:spPr>
            <a:xfrm>
              <a:off x="6423952" y="2008210"/>
              <a:ext cx="51141" cy="143345"/>
            </a:xfrm>
            <a:custGeom>
              <a:rect b="b" l="l" r="r" t="t"/>
              <a:pathLst>
                <a:path extrusionOk="0" h="6172" w="2202">
                  <a:moveTo>
                    <a:pt x="0" y="1"/>
                  </a:moveTo>
                  <a:lnTo>
                    <a:pt x="1335" y="6172"/>
                  </a:lnTo>
                  <a:lnTo>
                    <a:pt x="2202" y="6172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3"/>
            <p:cNvSpPr/>
            <p:nvPr/>
          </p:nvSpPr>
          <p:spPr>
            <a:xfrm>
              <a:off x="6472751" y="2501758"/>
              <a:ext cx="423020" cy="47286"/>
            </a:xfrm>
            <a:custGeom>
              <a:rect b="b" l="l" r="r" t="t"/>
              <a:pathLst>
                <a:path extrusionOk="0" h="2036" w="18214">
                  <a:moveTo>
                    <a:pt x="1" y="0"/>
                  </a:moveTo>
                  <a:lnTo>
                    <a:pt x="1" y="2035"/>
                  </a:lnTo>
                  <a:lnTo>
                    <a:pt x="18214" y="2035"/>
                  </a:lnTo>
                  <a:lnTo>
                    <a:pt x="18214" y="6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3"/>
            <p:cNvSpPr/>
            <p:nvPr/>
          </p:nvSpPr>
          <p:spPr>
            <a:xfrm>
              <a:off x="6358081" y="2189519"/>
              <a:ext cx="364145" cy="358710"/>
            </a:xfrm>
            <a:custGeom>
              <a:rect b="b" l="l" r="r" t="t"/>
              <a:pathLst>
                <a:path extrusionOk="0" h="15445" w="15679">
                  <a:moveTo>
                    <a:pt x="5872" y="0"/>
                  </a:moveTo>
                  <a:lnTo>
                    <a:pt x="1" y="15445"/>
                  </a:lnTo>
                  <a:lnTo>
                    <a:pt x="9775" y="15445"/>
                  </a:lnTo>
                  <a:lnTo>
                    <a:pt x="156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3"/>
            <p:cNvSpPr/>
            <p:nvPr/>
          </p:nvSpPr>
          <p:spPr>
            <a:xfrm>
              <a:off x="6320129" y="2189519"/>
              <a:ext cx="364145" cy="358710"/>
            </a:xfrm>
            <a:custGeom>
              <a:rect b="b" l="l" r="r" t="t"/>
              <a:pathLst>
                <a:path extrusionOk="0" h="15445" w="15679">
                  <a:moveTo>
                    <a:pt x="5905" y="0"/>
                  </a:moveTo>
                  <a:lnTo>
                    <a:pt x="0" y="15445"/>
                  </a:lnTo>
                  <a:lnTo>
                    <a:pt x="9807" y="15445"/>
                  </a:lnTo>
                  <a:lnTo>
                    <a:pt x="156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3"/>
            <p:cNvSpPr/>
            <p:nvPr/>
          </p:nvSpPr>
          <p:spPr>
            <a:xfrm>
              <a:off x="4744742" y="3295168"/>
              <a:ext cx="477832" cy="425461"/>
            </a:xfrm>
            <a:custGeom>
              <a:rect b="b" l="l" r="r" t="t"/>
              <a:pathLst>
                <a:path extrusionOk="0" h="19782" w="22217">
                  <a:moveTo>
                    <a:pt x="0" y="1"/>
                  </a:moveTo>
                  <a:cubicBezTo>
                    <a:pt x="0" y="1"/>
                    <a:pt x="2836" y="8340"/>
                    <a:pt x="7906" y="13010"/>
                  </a:cubicBezTo>
                  <a:cubicBezTo>
                    <a:pt x="12976" y="17680"/>
                    <a:pt x="22216" y="19782"/>
                    <a:pt x="22216" y="19782"/>
                  </a:cubicBezTo>
                  <a:cubicBezTo>
                    <a:pt x="22216" y="19782"/>
                    <a:pt x="21015" y="9641"/>
                    <a:pt x="16812" y="5972"/>
                  </a:cubicBezTo>
                  <a:cubicBezTo>
                    <a:pt x="15812" y="5171"/>
                    <a:pt x="14711" y="4504"/>
                    <a:pt x="13543" y="3970"/>
                  </a:cubicBezTo>
                  <a:lnTo>
                    <a:pt x="13543" y="3970"/>
                  </a:lnTo>
                  <a:cubicBezTo>
                    <a:pt x="13610" y="5038"/>
                    <a:pt x="13610" y="6105"/>
                    <a:pt x="13510" y="7139"/>
                  </a:cubicBezTo>
                  <a:cubicBezTo>
                    <a:pt x="12776" y="5438"/>
                    <a:pt x="11208" y="3603"/>
                    <a:pt x="10374" y="2736"/>
                  </a:cubicBezTo>
                  <a:cubicBezTo>
                    <a:pt x="6972" y="1569"/>
                    <a:pt x="3536" y="668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3"/>
            <p:cNvSpPr/>
            <p:nvPr/>
          </p:nvSpPr>
          <p:spPr>
            <a:xfrm>
              <a:off x="4786445" y="3323731"/>
              <a:ext cx="553775" cy="706177"/>
            </a:xfrm>
            <a:custGeom>
              <a:rect b="b" l="l" r="r" t="t"/>
              <a:pathLst>
                <a:path extrusionOk="0" h="32834" w="25748">
                  <a:moveTo>
                    <a:pt x="92" y="0"/>
                  </a:moveTo>
                  <a:cubicBezTo>
                    <a:pt x="21" y="0"/>
                    <a:pt x="0" y="83"/>
                    <a:pt x="29" y="141"/>
                  </a:cubicBezTo>
                  <a:cubicBezTo>
                    <a:pt x="1297" y="1008"/>
                    <a:pt x="2598" y="1842"/>
                    <a:pt x="3832" y="2709"/>
                  </a:cubicBezTo>
                  <a:cubicBezTo>
                    <a:pt x="5100" y="3610"/>
                    <a:pt x="6334" y="4510"/>
                    <a:pt x="7568" y="5411"/>
                  </a:cubicBezTo>
                  <a:cubicBezTo>
                    <a:pt x="8902" y="6412"/>
                    <a:pt x="10203" y="7446"/>
                    <a:pt x="11471" y="8547"/>
                  </a:cubicBezTo>
                  <a:lnTo>
                    <a:pt x="11271" y="8446"/>
                  </a:lnTo>
                  <a:cubicBezTo>
                    <a:pt x="9903" y="7679"/>
                    <a:pt x="8435" y="7012"/>
                    <a:pt x="7001" y="6345"/>
                  </a:cubicBezTo>
                  <a:cubicBezTo>
                    <a:pt x="5467" y="5644"/>
                    <a:pt x="3932" y="4977"/>
                    <a:pt x="2398" y="4243"/>
                  </a:cubicBezTo>
                  <a:cubicBezTo>
                    <a:pt x="2391" y="4237"/>
                    <a:pt x="2384" y="4234"/>
                    <a:pt x="2378" y="4234"/>
                  </a:cubicBezTo>
                  <a:cubicBezTo>
                    <a:pt x="2354" y="4234"/>
                    <a:pt x="2338" y="4277"/>
                    <a:pt x="2364" y="4277"/>
                  </a:cubicBezTo>
                  <a:cubicBezTo>
                    <a:pt x="3232" y="4710"/>
                    <a:pt x="4066" y="5144"/>
                    <a:pt x="4899" y="5578"/>
                  </a:cubicBezTo>
                  <a:cubicBezTo>
                    <a:pt x="6401" y="6345"/>
                    <a:pt x="7902" y="7112"/>
                    <a:pt x="9403" y="7846"/>
                  </a:cubicBezTo>
                  <a:cubicBezTo>
                    <a:pt x="10604" y="8380"/>
                    <a:pt x="11771" y="9047"/>
                    <a:pt x="12838" y="9781"/>
                  </a:cubicBezTo>
                  <a:cubicBezTo>
                    <a:pt x="13172" y="10081"/>
                    <a:pt x="13472" y="10381"/>
                    <a:pt x="13806" y="10715"/>
                  </a:cubicBezTo>
                  <a:cubicBezTo>
                    <a:pt x="14740" y="11682"/>
                    <a:pt x="15640" y="12683"/>
                    <a:pt x="16508" y="13750"/>
                  </a:cubicBezTo>
                  <a:cubicBezTo>
                    <a:pt x="15807" y="13650"/>
                    <a:pt x="15107" y="13517"/>
                    <a:pt x="14440" y="13383"/>
                  </a:cubicBezTo>
                  <a:cubicBezTo>
                    <a:pt x="12838" y="13016"/>
                    <a:pt x="11271" y="12516"/>
                    <a:pt x="9770" y="11816"/>
                  </a:cubicBezTo>
                  <a:cubicBezTo>
                    <a:pt x="8235" y="11148"/>
                    <a:pt x="6834" y="10314"/>
                    <a:pt x="5533" y="9280"/>
                  </a:cubicBezTo>
                  <a:cubicBezTo>
                    <a:pt x="5523" y="9271"/>
                    <a:pt x="5514" y="9267"/>
                    <a:pt x="5506" y="9267"/>
                  </a:cubicBezTo>
                  <a:cubicBezTo>
                    <a:pt x="5486" y="9267"/>
                    <a:pt x="5476" y="9290"/>
                    <a:pt x="5500" y="9314"/>
                  </a:cubicBezTo>
                  <a:cubicBezTo>
                    <a:pt x="6234" y="9948"/>
                    <a:pt x="7001" y="10515"/>
                    <a:pt x="7768" y="11048"/>
                  </a:cubicBezTo>
                  <a:cubicBezTo>
                    <a:pt x="9203" y="11949"/>
                    <a:pt x="10704" y="12683"/>
                    <a:pt x="12271" y="13217"/>
                  </a:cubicBezTo>
                  <a:cubicBezTo>
                    <a:pt x="13739" y="13717"/>
                    <a:pt x="15240" y="14017"/>
                    <a:pt x="16775" y="14117"/>
                  </a:cubicBezTo>
                  <a:cubicBezTo>
                    <a:pt x="17542" y="15085"/>
                    <a:pt x="18242" y="16052"/>
                    <a:pt x="18909" y="17086"/>
                  </a:cubicBezTo>
                  <a:cubicBezTo>
                    <a:pt x="21978" y="21923"/>
                    <a:pt x="23846" y="27393"/>
                    <a:pt x="25648" y="32797"/>
                  </a:cubicBezTo>
                  <a:cubicBezTo>
                    <a:pt x="25648" y="32823"/>
                    <a:pt x="25662" y="32834"/>
                    <a:pt x="25680" y="32834"/>
                  </a:cubicBezTo>
                  <a:cubicBezTo>
                    <a:pt x="25709" y="32834"/>
                    <a:pt x="25748" y="32805"/>
                    <a:pt x="25748" y="32764"/>
                  </a:cubicBezTo>
                  <a:cubicBezTo>
                    <a:pt x="24914" y="29662"/>
                    <a:pt x="23946" y="26559"/>
                    <a:pt x="22779" y="23557"/>
                  </a:cubicBezTo>
                  <a:cubicBezTo>
                    <a:pt x="21745" y="20855"/>
                    <a:pt x="20444" y="18287"/>
                    <a:pt x="18876" y="15885"/>
                  </a:cubicBezTo>
                  <a:cubicBezTo>
                    <a:pt x="18576" y="15485"/>
                    <a:pt x="18309" y="15118"/>
                    <a:pt x="18042" y="14718"/>
                  </a:cubicBezTo>
                  <a:cubicBezTo>
                    <a:pt x="18009" y="14517"/>
                    <a:pt x="17942" y="14284"/>
                    <a:pt x="17875" y="14084"/>
                  </a:cubicBezTo>
                  <a:cubicBezTo>
                    <a:pt x="17809" y="13684"/>
                    <a:pt x="17709" y="13283"/>
                    <a:pt x="17609" y="12916"/>
                  </a:cubicBezTo>
                  <a:cubicBezTo>
                    <a:pt x="16941" y="10214"/>
                    <a:pt x="15874" y="7646"/>
                    <a:pt x="14073" y="5511"/>
                  </a:cubicBezTo>
                  <a:cubicBezTo>
                    <a:pt x="14063" y="5501"/>
                    <a:pt x="14053" y="5497"/>
                    <a:pt x="14045" y="5497"/>
                  </a:cubicBezTo>
                  <a:cubicBezTo>
                    <a:pt x="14025" y="5497"/>
                    <a:pt x="14016" y="5521"/>
                    <a:pt x="14039" y="5544"/>
                  </a:cubicBezTo>
                  <a:cubicBezTo>
                    <a:pt x="15140" y="6945"/>
                    <a:pt x="15974" y="8547"/>
                    <a:pt x="16541" y="10248"/>
                  </a:cubicBezTo>
                  <a:cubicBezTo>
                    <a:pt x="16808" y="11082"/>
                    <a:pt x="17041" y="11916"/>
                    <a:pt x="17275" y="12750"/>
                  </a:cubicBezTo>
                  <a:cubicBezTo>
                    <a:pt x="17408" y="13183"/>
                    <a:pt x="17508" y="13617"/>
                    <a:pt x="17609" y="14050"/>
                  </a:cubicBezTo>
                  <a:cubicBezTo>
                    <a:pt x="17642" y="14084"/>
                    <a:pt x="17642" y="14151"/>
                    <a:pt x="17642" y="14184"/>
                  </a:cubicBezTo>
                  <a:cubicBezTo>
                    <a:pt x="17008" y="13383"/>
                    <a:pt x="16341" y="12583"/>
                    <a:pt x="15607" y="11816"/>
                  </a:cubicBezTo>
                  <a:cubicBezTo>
                    <a:pt x="15307" y="10615"/>
                    <a:pt x="14873" y="9481"/>
                    <a:pt x="14473" y="8313"/>
                  </a:cubicBezTo>
                  <a:cubicBezTo>
                    <a:pt x="14459" y="8285"/>
                    <a:pt x="14445" y="8275"/>
                    <a:pt x="14433" y="8275"/>
                  </a:cubicBezTo>
                  <a:cubicBezTo>
                    <a:pt x="14417" y="8275"/>
                    <a:pt x="14406" y="8294"/>
                    <a:pt x="14406" y="8313"/>
                  </a:cubicBezTo>
                  <a:cubicBezTo>
                    <a:pt x="14807" y="9414"/>
                    <a:pt x="15140" y="10515"/>
                    <a:pt x="15474" y="11649"/>
                  </a:cubicBezTo>
                  <a:cubicBezTo>
                    <a:pt x="14840" y="10948"/>
                    <a:pt x="14206" y="10314"/>
                    <a:pt x="13506" y="9647"/>
                  </a:cubicBezTo>
                  <a:cubicBezTo>
                    <a:pt x="12405" y="8613"/>
                    <a:pt x="11237" y="7646"/>
                    <a:pt x="10036" y="6712"/>
                  </a:cubicBezTo>
                  <a:lnTo>
                    <a:pt x="9903" y="6478"/>
                  </a:lnTo>
                  <a:cubicBezTo>
                    <a:pt x="9770" y="6245"/>
                    <a:pt x="9636" y="6011"/>
                    <a:pt x="9469" y="5778"/>
                  </a:cubicBezTo>
                  <a:cubicBezTo>
                    <a:pt x="9203" y="5311"/>
                    <a:pt x="8902" y="4911"/>
                    <a:pt x="8602" y="4477"/>
                  </a:cubicBezTo>
                  <a:cubicBezTo>
                    <a:pt x="7968" y="3610"/>
                    <a:pt x="7234" y="2776"/>
                    <a:pt x="6534" y="1942"/>
                  </a:cubicBezTo>
                  <a:cubicBezTo>
                    <a:pt x="6521" y="1935"/>
                    <a:pt x="6509" y="1932"/>
                    <a:pt x="6498" y="1932"/>
                  </a:cubicBezTo>
                  <a:cubicBezTo>
                    <a:pt x="6457" y="1932"/>
                    <a:pt x="6441" y="1975"/>
                    <a:pt x="6467" y="1975"/>
                  </a:cubicBezTo>
                  <a:cubicBezTo>
                    <a:pt x="7201" y="2809"/>
                    <a:pt x="7868" y="3676"/>
                    <a:pt x="8435" y="4610"/>
                  </a:cubicBezTo>
                  <a:cubicBezTo>
                    <a:pt x="8736" y="5077"/>
                    <a:pt x="9036" y="5511"/>
                    <a:pt x="9303" y="5978"/>
                  </a:cubicBezTo>
                  <a:lnTo>
                    <a:pt x="9469" y="6245"/>
                  </a:lnTo>
                  <a:cubicBezTo>
                    <a:pt x="8702" y="5678"/>
                    <a:pt x="7902" y="5077"/>
                    <a:pt x="7134" y="4544"/>
                  </a:cubicBezTo>
                  <a:cubicBezTo>
                    <a:pt x="4866" y="2943"/>
                    <a:pt x="2498" y="1441"/>
                    <a:pt x="129" y="7"/>
                  </a:cubicBezTo>
                  <a:cubicBezTo>
                    <a:pt x="116" y="3"/>
                    <a:pt x="10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4991757" y="3484588"/>
              <a:ext cx="98289" cy="48091"/>
            </a:xfrm>
            <a:custGeom>
              <a:rect b="b" l="l" r="r" t="t"/>
              <a:pathLst>
                <a:path extrusionOk="0" h="2236" w="4570">
                  <a:moveTo>
                    <a:pt x="67" y="0"/>
                  </a:moveTo>
                  <a:cubicBezTo>
                    <a:pt x="33" y="0"/>
                    <a:pt x="0" y="67"/>
                    <a:pt x="33" y="67"/>
                  </a:cubicBezTo>
                  <a:cubicBezTo>
                    <a:pt x="801" y="400"/>
                    <a:pt x="1568" y="801"/>
                    <a:pt x="2302" y="1168"/>
                  </a:cubicBezTo>
                  <a:cubicBezTo>
                    <a:pt x="3036" y="1535"/>
                    <a:pt x="3769" y="1868"/>
                    <a:pt x="4503" y="2235"/>
                  </a:cubicBezTo>
                  <a:cubicBezTo>
                    <a:pt x="4537" y="2235"/>
                    <a:pt x="4570" y="2202"/>
                    <a:pt x="4537" y="2168"/>
                  </a:cubicBezTo>
                  <a:cubicBezTo>
                    <a:pt x="3803" y="1768"/>
                    <a:pt x="3069" y="1334"/>
                    <a:pt x="2335" y="967"/>
                  </a:cubicBezTo>
                  <a:cubicBezTo>
                    <a:pt x="1601" y="634"/>
                    <a:pt x="834" y="3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5085913" y="2568373"/>
              <a:ext cx="574865" cy="739902"/>
            </a:xfrm>
            <a:custGeom>
              <a:rect b="b" l="l" r="r" t="t"/>
              <a:pathLst>
                <a:path extrusionOk="0" h="31858" w="24752">
                  <a:moveTo>
                    <a:pt x="24752" y="1"/>
                  </a:moveTo>
                  <a:cubicBezTo>
                    <a:pt x="24751" y="1"/>
                    <a:pt x="7906" y="4838"/>
                    <a:pt x="3837" y="12843"/>
                  </a:cubicBezTo>
                  <a:cubicBezTo>
                    <a:pt x="868" y="18714"/>
                    <a:pt x="1" y="25419"/>
                    <a:pt x="1435" y="31857"/>
                  </a:cubicBezTo>
                  <a:cubicBezTo>
                    <a:pt x="14978" y="29555"/>
                    <a:pt x="19881" y="24185"/>
                    <a:pt x="21516" y="18948"/>
                  </a:cubicBezTo>
                  <a:cubicBezTo>
                    <a:pt x="20445" y="18507"/>
                    <a:pt x="19315" y="18245"/>
                    <a:pt x="18182" y="18245"/>
                  </a:cubicBezTo>
                  <a:cubicBezTo>
                    <a:pt x="18115" y="18245"/>
                    <a:pt x="18047" y="18245"/>
                    <a:pt x="17980" y="18247"/>
                  </a:cubicBezTo>
                  <a:cubicBezTo>
                    <a:pt x="19683" y="17633"/>
                    <a:pt x="20826" y="17463"/>
                    <a:pt x="21525" y="17463"/>
                  </a:cubicBezTo>
                  <a:cubicBezTo>
                    <a:pt x="21660" y="17463"/>
                    <a:pt x="21780" y="17469"/>
                    <a:pt x="21883" y="17480"/>
                  </a:cubicBezTo>
                  <a:cubicBezTo>
                    <a:pt x="22083" y="16546"/>
                    <a:pt x="22216" y="15645"/>
                    <a:pt x="22250" y="14711"/>
                  </a:cubicBezTo>
                  <a:cubicBezTo>
                    <a:pt x="22031" y="14682"/>
                    <a:pt x="21786" y="14667"/>
                    <a:pt x="21521" y="14667"/>
                  </a:cubicBezTo>
                  <a:cubicBezTo>
                    <a:pt x="20003" y="14667"/>
                    <a:pt x="17820" y="15157"/>
                    <a:pt x="16145" y="16179"/>
                  </a:cubicBezTo>
                  <a:cubicBezTo>
                    <a:pt x="16145" y="16179"/>
                    <a:pt x="18747" y="12843"/>
                    <a:pt x="22183" y="11009"/>
                  </a:cubicBezTo>
                  <a:cubicBezTo>
                    <a:pt x="22083" y="9641"/>
                    <a:pt x="21950" y="8507"/>
                    <a:pt x="21983" y="7673"/>
                  </a:cubicBezTo>
                  <a:cubicBezTo>
                    <a:pt x="22083" y="4871"/>
                    <a:pt x="23050" y="2203"/>
                    <a:pt x="24752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4999905" y="2651293"/>
              <a:ext cx="576421" cy="1339711"/>
            </a:xfrm>
            <a:custGeom>
              <a:rect b="b" l="l" r="r" t="t"/>
              <a:pathLst>
                <a:path extrusionOk="0" h="57684" w="24819">
                  <a:moveTo>
                    <a:pt x="24752" y="0"/>
                  </a:moveTo>
                  <a:cubicBezTo>
                    <a:pt x="24418" y="367"/>
                    <a:pt x="24051" y="701"/>
                    <a:pt x="23684" y="1034"/>
                  </a:cubicBezTo>
                  <a:cubicBezTo>
                    <a:pt x="20849" y="3770"/>
                    <a:pt x="18014" y="6605"/>
                    <a:pt x="15445" y="9607"/>
                  </a:cubicBezTo>
                  <a:cubicBezTo>
                    <a:pt x="14878" y="10274"/>
                    <a:pt x="14311" y="10975"/>
                    <a:pt x="13777" y="11675"/>
                  </a:cubicBezTo>
                  <a:lnTo>
                    <a:pt x="13777" y="11575"/>
                  </a:lnTo>
                  <a:cubicBezTo>
                    <a:pt x="13811" y="11275"/>
                    <a:pt x="13877" y="10975"/>
                    <a:pt x="13944" y="10674"/>
                  </a:cubicBezTo>
                  <a:cubicBezTo>
                    <a:pt x="14111" y="10074"/>
                    <a:pt x="14244" y="9474"/>
                    <a:pt x="14378" y="8873"/>
                  </a:cubicBezTo>
                  <a:cubicBezTo>
                    <a:pt x="14645" y="7639"/>
                    <a:pt x="14878" y="6405"/>
                    <a:pt x="15245" y="5204"/>
                  </a:cubicBezTo>
                  <a:cubicBezTo>
                    <a:pt x="15245" y="5204"/>
                    <a:pt x="15215" y="5189"/>
                    <a:pt x="15196" y="5189"/>
                  </a:cubicBezTo>
                  <a:cubicBezTo>
                    <a:pt x="15186" y="5189"/>
                    <a:pt x="15178" y="5193"/>
                    <a:pt x="15178" y="5204"/>
                  </a:cubicBezTo>
                  <a:cubicBezTo>
                    <a:pt x="14811" y="6438"/>
                    <a:pt x="14344" y="7606"/>
                    <a:pt x="14011" y="8840"/>
                  </a:cubicBezTo>
                  <a:cubicBezTo>
                    <a:pt x="13844" y="9440"/>
                    <a:pt x="13711" y="10074"/>
                    <a:pt x="13577" y="10674"/>
                  </a:cubicBezTo>
                  <a:cubicBezTo>
                    <a:pt x="13511" y="10975"/>
                    <a:pt x="13444" y="11275"/>
                    <a:pt x="13377" y="11575"/>
                  </a:cubicBezTo>
                  <a:cubicBezTo>
                    <a:pt x="13310" y="11842"/>
                    <a:pt x="13244" y="12075"/>
                    <a:pt x="13244" y="12342"/>
                  </a:cubicBezTo>
                  <a:cubicBezTo>
                    <a:pt x="11542" y="14544"/>
                    <a:pt x="10008" y="16846"/>
                    <a:pt x="8640" y="19281"/>
                  </a:cubicBezTo>
                  <a:cubicBezTo>
                    <a:pt x="7773" y="20782"/>
                    <a:pt x="7006" y="22349"/>
                    <a:pt x="6339" y="23951"/>
                  </a:cubicBezTo>
                  <a:lnTo>
                    <a:pt x="6339" y="23350"/>
                  </a:lnTo>
                  <a:cubicBezTo>
                    <a:pt x="6339" y="22883"/>
                    <a:pt x="6372" y="22416"/>
                    <a:pt x="6372" y="21983"/>
                  </a:cubicBezTo>
                  <a:cubicBezTo>
                    <a:pt x="6439" y="20281"/>
                    <a:pt x="6572" y="18580"/>
                    <a:pt x="6839" y="16879"/>
                  </a:cubicBezTo>
                  <a:cubicBezTo>
                    <a:pt x="7039" y="15178"/>
                    <a:pt x="7373" y="13476"/>
                    <a:pt x="7840" y="11842"/>
                  </a:cubicBezTo>
                  <a:cubicBezTo>
                    <a:pt x="7840" y="11823"/>
                    <a:pt x="7818" y="11803"/>
                    <a:pt x="7799" y="11803"/>
                  </a:cubicBezTo>
                  <a:cubicBezTo>
                    <a:pt x="7785" y="11803"/>
                    <a:pt x="7773" y="11814"/>
                    <a:pt x="7773" y="11842"/>
                  </a:cubicBezTo>
                  <a:cubicBezTo>
                    <a:pt x="7473" y="12776"/>
                    <a:pt x="7173" y="13743"/>
                    <a:pt x="6939" y="14677"/>
                  </a:cubicBezTo>
                  <a:cubicBezTo>
                    <a:pt x="6506" y="16345"/>
                    <a:pt x="6239" y="18046"/>
                    <a:pt x="6105" y="19748"/>
                  </a:cubicBezTo>
                  <a:cubicBezTo>
                    <a:pt x="6005" y="20615"/>
                    <a:pt x="5972" y="21482"/>
                    <a:pt x="5972" y="22349"/>
                  </a:cubicBezTo>
                  <a:lnTo>
                    <a:pt x="5972" y="23650"/>
                  </a:lnTo>
                  <a:cubicBezTo>
                    <a:pt x="5972" y="24017"/>
                    <a:pt x="5972" y="24384"/>
                    <a:pt x="6005" y="24751"/>
                  </a:cubicBezTo>
                  <a:cubicBezTo>
                    <a:pt x="5238" y="26719"/>
                    <a:pt x="4604" y="28721"/>
                    <a:pt x="4070" y="30789"/>
                  </a:cubicBezTo>
                  <a:cubicBezTo>
                    <a:pt x="2936" y="35125"/>
                    <a:pt x="2036" y="39562"/>
                    <a:pt x="1335" y="43998"/>
                  </a:cubicBezTo>
                  <a:cubicBezTo>
                    <a:pt x="1002" y="46233"/>
                    <a:pt x="701" y="48468"/>
                    <a:pt x="468" y="50703"/>
                  </a:cubicBezTo>
                  <a:cubicBezTo>
                    <a:pt x="234" y="52971"/>
                    <a:pt x="1" y="55240"/>
                    <a:pt x="34" y="57508"/>
                  </a:cubicBezTo>
                  <a:cubicBezTo>
                    <a:pt x="34" y="57625"/>
                    <a:pt x="118" y="57683"/>
                    <a:pt x="201" y="57683"/>
                  </a:cubicBezTo>
                  <a:cubicBezTo>
                    <a:pt x="284" y="57683"/>
                    <a:pt x="368" y="57625"/>
                    <a:pt x="368" y="57508"/>
                  </a:cubicBezTo>
                  <a:cubicBezTo>
                    <a:pt x="435" y="56941"/>
                    <a:pt x="468" y="56407"/>
                    <a:pt x="535" y="55840"/>
                  </a:cubicBezTo>
                  <a:cubicBezTo>
                    <a:pt x="935" y="51370"/>
                    <a:pt x="1469" y="46900"/>
                    <a:pt x="2236" y="42497"/>
                  </a:cubicBezTo>
                  <a:cubicBezTo>
                    <a:pt x="2970" y="38094"/>
                    <a:pt x="3970" y="33724"/>
                    <a:pt x="5171" y="29421"/>
                  </a:cubicBezTo>
                  <a:cubicBezTo>
                    <a:pt x="5772" y="27286"/>
                    <a:pt x="6539" y="25185"/>
                    <a:pt x="7440" y="23150"/>
                  </a:cubicBezTo>
                  <a:cubicBezTo>
                    <a:pt x="7840" y="23017"/>
                    <a:pt x="8207" y="22850"/>
                    <a:pt x="8574" y="22683"/>
                  </a:cubicBezTo>
                  <a:lnTo>
                    <a:pt x="9875" y="22083"/>
                  </a:lnTo>
                  <a:cubicBezTo>
                    <a:pt x="12943" y="20715"/>
                    <a:pt x="16079" y="19381"/>
                    <a:pt x="18848" y="17479"/>
                  </a:cubicBezTo>
                  <a:cubicBezTo>
                    <a:pt x="18875" y="17452"/>
                    <a:pt x="18858" y="17404"/>
                    <a:pt x="18833" y="17404"/>
                  </a:cubicBezTo>
                  <a:cubicBezTo>
                    <a:pt x="18827" y="17404"/>
                    <a:pt x="18821" y="17406"/>
                    <a:pt x="18814" y="17413"/>
                  </a:cubicBezTo>
                  <a:cubicBezTo>
                    <a:pt x="18014" y="17913"/>
                    <a:pt x="17213" y="18380"/>
                    <a:pt x="16379" y="18747"/>
                  </a:cubicBezTo>
                  <a:cubicBezTo>
                    <a:pt x="14878" y="19514"/>
                    <a:pt x="13344" y="20081"/>
                    <a:pt x="11843" y="20748"/>
                  </a:cubicBezTo>
                  <a:cubicBezTo>
                    <a:pt x="11042" y="21082"/>
                    <a:pt x="10242" y="21449"/>
                    <a:pt x="9441" y="21782"/>
                  </a:cubicBezTo>
                  <a:lnTo>
                    <a:pt x="8207" y="22349"/>
                  </a:lnTo>
                  <a:lnTo>
                    <a:pt x="7706" y="22550"/>
                  </a:lnTo>
                  <a:cubicBezTo>
                    <a:pt x="8374" y="21115"/>
                    <a:pt x="9141" y="19681"/>
                    <a:pt x="9941" y="18313"/>
                  </a:cubicBezTo>
                  <a:cubicBezTo>
                    <a:pt x="11276" y="16112"/>
                    <a:pt x="12710" y="14010"/>
                    <a:pt x="14278" y="12009"/>
                  </a:cubicBezTo>
                  <a:cubicBezTo>
                    <a:pt x="14978" y="11608"/>
                    <a:pt x="15612" y="11141"/>
                    <a:pt x="16279" y="10708"/>
                  </a:cubicBezTo>
                  <a:cubicBezTo>
                    <a:pt x="17046" y="10207"/>
                    <a:pt x="17847" y="9707"/>
                    <a:pt x="18648" y="9207"/>
                  </a:cubicBezTo>
                  <a:cubicBezTo>
                    <a:pt x="19448" y="8706"/>
                    <a:pt x="20282" y="8206"/>
                    <a:pt x="21116" y="7706"/>
                  </a:cubicBezTo>
                  <a:cubicBezTo>
                    <a:pt x="21883" y="7205"/>
                    <a:pt x="22717" y="6738"/>
                    <a:pt x="23584" y="6338"/>
                  </a:cubicBezTo>
                  <a:cubicBezTo>
                    <a:pt x="23611" y="6338"/>
                    <a:pt x="23595" y="6295"/>
                    <a:pt x="23571" y="6295"/>
                  </a:cubicBezTo>
                  <a:cubicBezTo>
                    <a:pt x="23564" y="6295"/>
                    <a:pt x="23558" y="6298"/>
                    <a:pt x="23551" y="6305"/>
                  </a:cubicBezTo>
                  <a:cubicBezTo>
                    <a:pt x="22717" y="6772"/>
                    <a:pt x="21750" y="7105"/>
                    <a:pt x="20916" y="7539"/>
                  </a:cubicBezTo>
                  <a:cubicBezTo>
                    <a:pt x="20049" y="7973"/>
                    <a:pt x="19215" y="8406"/>
                    <a:pt x="18414" y="8873"/>
                  </a:cubicBezTo>
                  <a:cubicBezTo>
                    <a:pt x="17580" y="9340"/>
                    <a:pt x="16780" y="9841"/>
                    <a:pt x="16012" y="10341"/>
                  </a:cubicBezTo>
                  <a:cubicBezTo>
                    <a:pt x="15679" y="10541"/>
                    <a:pt x="15379" y="10741"/>
                    <a:pt x="15078" y="10941"/>
                  </a:cubicBezTo>
                  <a:cubicBezTo>
                    <a:pt x="15679" y="10207"/>
                    <a:pt x="16246" y="9507"/>
                    <a:pt x="16846" y="8773"/>
                  </a:cubicBezTo>
                  <a:cubicBezTo>
                    <a:pt x="19381" y="5771"/>
                    <a:pt x="22083" y="2902"/>
                    <a:pt x="24819" y="67"/>
                  </a:cubicBezTo>
                  <a:cubicBezTo>
                    <a:pt x="24819" y="34"/>
                    <a:pt x="24785" y="0"/>
                    <a:pt x="24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3"/>
            <p:cNvSpPr/>
            <p:nvPr/>
          </p:nvSpPr>
          <p:spPr>
            <a:xfrm>
              <a:off x="5432754" y="2995456"/>
              <a:ext cx="33036" cy="175437"/>
            </a:xfrm>
            <a:custGeom>
              <a:rect b="b" l="l" r="r" t="t"/>
              <a:pathLst>
                <a:path extrusionOk="0" h="8157" w="1536">
                  <a:moveTo>
                    <a:pt x="1502" y="1"/>
                  </a:moveTo>
                  <a:cubicBezTo>
                    <a:pt x="1485" y="1"/>
                    <a:pt x="1468" y="9"/>
                    <a:pt x="1468" y="26"/>
                  </a:cubicBezTo>
                  <a:cubicBezTo>
                    <a:pt x="1102" y="1360"/>
                    <a:pt x="735" y="2694"/>
                    <a:pt x="501" y="4095"/>
                  </a:cubicBezTo>
                  <a:cubicBezTo>
                    <a:pt x="234" y="5430"/>
                    <a:pt x="67" y="6797"/>
                    <a:pt x="1" y="8132"/>
                  </a:cubicBezTo>
                  <a:cubicBezTo>
                    <a:pt x="1" y="8148"/>
                    <a:pt x="9" y="8157"/>
                    <a:pt x="17" y="8157"/>
                  </a:cubicBezTo>
                  <a:cubicBezTo>
                    <a:pt x="26" y="8157"/>
                    <a:pt x="34" y="8148"/>
                    <a:pt x="34" y="8132"/>
                  </a:cubicBezTo>
                  <a:cubicBezTo>
                    <a:pt x="234" y="6764"/>
                    <a:pt x="468" y="5363"/>
                    <a:pt x="701" y="4029"/>
                  </a:cubicBezTo>
                  <a:cubicBezTo>
                    <a:pt x="935" y="2694"/>
                    <a:pt x="1202" y="1327"/>
                    <a:pt x="1535" y="26"/>
                  </a:cubicBezTo>
                  <a:cubicBezTo>
                    <a:pt x="1535" y="9"/>
                    <a:pt x="1518" y="1"/>
                    <a:pt x="1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3"/>
            <p:cNvSpPr/>
            <p:nvPr/>
          </p:nvSpPr>
          <p:spPr>
            <a:xfrm>
              <a:off x="5335692" y="2975912"/>
              <a:ext cx="142276" cy="75597"/>
            </a:xfrm>
            <a:custGeom>
              <a:rect b="b" l="l" r="r" t="t"/>
              <a:pathLst>
                <a:path extrusionOk="0" h="3255" w="6126">
                  <a:moveTo>
                    <a:pt x="6059" y="1"/>
                  </a:moveTo>
                  <a:cubicBezTo>
                    <a:pt x="5558" y="268"/>
                    <a:pt x="4991" y="468"/>
                    <a:pt x="4491" y="701"/>
                  </a:cubicBezTo>
                  <a:cubicBezTo>
                    <a:pt x="3990" y="968"/>
                    <a:pt x="3490" y="1202"/>
                    <a:pt x="2990" y="1435"/>
                  </a:cubicBezTo>
                  <a:cubicBezTo>
                    <a:pt x="1989" y="1936"/>
                    <a:pt x="988" y="2503"/>
                    <a:pt x="54" y="3103"/>
                  </a:cubicBezTo>
                  <a:cubicBezTo>
                    <a:pt x="0" y="3157"/>
                    <a:pt x="34" y="3255"/>
                    <a:pt x="101" y="3255"/>
                  </a:cubicBezTo>
                  <a:cubicBezTo>
                    <a:pt x="117" y="3255"/>
                    <a:pt x="135" y="3249"/>
                    <a:pt x="154" y="3236"/>
                  </a:cubicBezTo>
                  <a:cubicBezTo>
                    <a:pt x="1188" y="2803"/>
                    <a:pt x="2156" y="2236"/>
                    <a:pt x="3123" y="1702"/>
                  </a:cubicBezTo>
                  <a:cubicBezTo>
                    <a:pt x="3657" y="1402"/>
                    <a:pt x="4157" y="1135"/>
                    <a:pt x="4624" y="868"/>
                  </a:cubicBezTo>
                  <a:cubicBezTo>
                    <a:pt x="5125" y="601"/>
                    <a:pt x="5592" y="301"/>
                    <a:pt x="6092" y="68"/>
                  </a:cubicBezTo>
                  <a:cubicBezTo>
                    <a:pt x="6125" y="34"/>
                    <a:pt x="6092" y="1"/>
                    <a:pt x="6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3"/>
            <p:cNvSpPr/>
            <p:nvPr/>
          </p:nvSpPr>
          <p:spPr>
            <a:xfrm>
              <a:off x="4841591" y="2872602"/>
              <a:ext cx="377392" cy="503663"/>
            </a:xfrm>
            <a:custGeom>
              <a:rect b="b" l="l" r="r" t="t"/>
              <a:pathLst>
                <a:path extrusionOk="0" h="23418" w="17547">
                  <a:moveTo>
                    <a:pt x="0" y="0"/>
                  </a:moveTo>
                  <a:lnTo>
                    <a:pt x="0" y="0"/>
                  </a:lnTo>
                  <a:cubicBezTo>
                    <a:pt x="101" y="801"/>
                    <a:pt x="1301" y="10141"/>
                    <a:pt x="5071" y="15645"/>
                  </a:cubicBezTo>
                  <a:cubicBezTo>
                    <a:pt x="8974" y="21382"/>
                    <a:pt x="17546" y="23417"/>
                    <a:pt x="17546" y="23417"/>
                  </a:cubicBezTo>
                  <a:cubicBezTo>
                    <a:pt x="16512" y="18013"/>
                    <a:pt x="12209" y="15612"/>
                    <a:pt x="7739" y="12709"/>
                  </a:cubicBezTo>
                  <a:cubicBezTo>
                    <a:pt x="1935" y="8907"/>
                    <a:pt x="167" y="7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3"/>
            <p:cNvSpPr/>
            <p:nvPr/>
          </p:nvSpPr>
          <p:spPr>
            <a:xfrm>
              <a:off x="5047700" y="3058130"/>
              <a:ext cx="69405" cy="112226"/>
            </a:xfrm>
            <a:custGeom>
              <a:rect b="b" l="l" r="r" t="t"/>
              <a:pathLst>
                <a:path extrusionOk="0" h="5218" w="3227">
                  <a:moveTo>
                    <a:pt x="30" y="0"/>
                  </a:moveTo>
                  <a:cubicBezTo>
                    <a:pt x="10" y="0"/>
                    <a:pt x="1" y="24"/>
                    <a:pt x="24" y="47"/>
                  </a:cubicBezTo>
                  <a:cubicBezTo>
                    <a:pt x="1492" y="1482"/>
                    <a:pt x="2559" y="3250"/>
                    <a:pt x="3193" y="5218"/>
                  </a:cubicBezTo>
                  <a:lnTo>
                    <a:pt x="3227" y="5218"/>
                  </a:lnTo>
                  <a:cubicBezTo>
                    <a:pt x="2693" y="3216"/>
                    <a:pt x="1592" y="1415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3"/>
            <p:cNvSpPr/>
            <p:nvPr/>
          </p:nvSpPr>
          <p:spPr>
            <a:xfrm>
              <a:off x="4841591" y="2871161"/>
              <a:ext cx="403932" cy="505104"/>
            </a:xfrm>
            <a:custGeom>
              <a:rect b="b" l="l" r="r" t="t"/>
              <a:pathLst>
                <a:path extrusionOk="0" h="23485" w="18781">
                  <a:moveTo>
                    <a:pt x="0" y="1"/>
                  </a:moveTo>
                  <a:cubicBezTo>
                    <a:pt x="0" y="34"/>
                    <a:pt x="0" y="34"/>
                    <a:pt x="0" y="67"/>
                  </a:cubicBezTo>
                  <a:cubicBezTo>
                    <a:pt x="101" y="868"/>
                    <a:pt x="1301" y="10208"/>
                    <a:pt x="5071" y="15712"/>
                  </a:cubicBezTo>
                  <a:cubicBezTo>
                    <a:pt x="8974" y="21449"/>
                    <a:pt x="17546" y="23484"/>
                    <a:pt x="17546" y="23484"/>
                  </a:cubicBezTo>
                  <a:cubicBezTo>
                    <a:pt x="18781" y="13944"/>
                    <a:pt x="12710" y="8807"/>
                    <a:pt x="8406" y="7306"/>
                  </a:cubicBezTo>
                  <a:cubicBezTo>
                    <a:pt x="4103" y="583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4872433" y="2939750"/>
              <a:ext cx="425461" cy="1015025"/>
            </a:xfrm>
            <a:custGeom>
              <a:rect b="b" l="l" r="r" t="t"/>
              <a:pathLst>
                <a:path extrusionOk="0" h="47194" w="19782">
                  <a:moveTo>
                    <a:pt x="54" y="0"/>
                  </a:moveTo>
                  <a:cubicBezTo>
                    <a:pt x="34" y="0"/>
                    <a:pt x="1" y="24"/>
                    <a:pt x="1" y="47"/>
                  </a:cubicBezTo>
                  <a:cubicBezTo>
                    <a:pt x="201" y="448"/>
                    <a:pt x="434" y="815"/>
                    <a:pt x="635" y="1215"/>
                  </a:cubicBezTo>
                  <a:cubicBezTo>
                    <a:pt x="1402" y="2783"/>
                    <a:pt x="2302" y="4250"/>
                    <a:pt x="3370" y="5618"/>
                  </a:cubicBezTo>
                  <a:cubicBezTo>
                    <a:pt x="4404" y="6886"/>
                    <a:pt x="5571" y="7986"/>
                    <a:pt x="6839" y="8954"/>
                  </a:cubicBezTo>
                  <a:cubicBezTo>
                    <a:pt x="8073" y="9954"/>
                    <a:pt x="9408" y="10922"/>
                    <a:pt x="10575" y="11989"/>
                  </a:cubicBezTo>
                  <a:cubicBezTo>
                    <a:pt x="11776" y="13057"/>
                    <a:pt x="12843" y="14291"/>
                    <a:pt x="13677" y="15658"/>
                  </a:cubicBezTo>
                  <a:cubicBezTo>
                    <a:pt x="15378" y="18394"/>
                    <a:pt x="16279" y="21529"/>
                    <a:pt x="16980" y="24665"/>
                  </a:cubicBezTo>
                  <a:cubicBezTo>
                    <a:pt x="17780" y="28301"/>
                    <a:pt x="18381" y="32004"/>
                    <a:pt x="18748" y="35706"/>
                  </a:cubicBezTo>
                  <a:cubicBezTo>
                    <a:pt x="18948" y="37608"/>
                    <a:pt x="19114" y="39509"/>
                    <a:pt x="19248" y="41410"/>
                  </a:cubicBezTo>
                  <a:cubicBezTo>
                    <a:pt x="19348" y="43312"/>
                    <a:pt x="19415" y="45213"/>
                    <a:pt x="19481" y="47081"/>
                  </a:cubicBezTo>
                  <a:cubicBezTo>
                    <a:pt x="19481" y="47160"/>
                    <a:pt x="19526" y="47194"/>
                    <a:pt x="19573" y="47194"/>
                  </a:cubicBezTo>
                  <a:cubicBezTo>
                    <a:pt x="19626" y="47194"/>
                    <a:pt x="19682" y="47151"/>
                    <a:pt x="19682" y="47081"/>
                  </a:cubicBezTo>
                  <a:cubicBezTo>
                    <a:pt x="19715" y="46614"/>
                    <a:pt x="19748" y="46147"/>
                    <a:pt x="19748" y="45647"/>
                  </a:cubicBezTo>
                  <a:cubicBezTo>
                    <a:pt x="19782" y="41811"/>
                    <a:pt x="19615" y="37974"/>
                    <a:pt x="19148" y="34172"/>
                  </a:cubicBezTo>
                  <a:cubicBezTo>
                    <a:pt x="18781" y="30536"/>
                    <a:pt x="18180" y="26900"/>
                    <a:pt x="17347" y="23364"/>
                  </a:cubicBezTo>
                  <a:cubicBezTo>
                    <a:pt x="16880" y="21363"/>
                    <a:pt x="16212" y="19428"/>
                    <a:pt x="15345" y="17560"/>
                  </a:cubicBezTo>
                  <a:cubicBezTo>
                    <a:pt x="15312" y="17326"/>
                    <a:pt x="15278" y="17093"/>
                    <a:pt x="15245" y="16893"/>
                  </a:cubicBezTo>
                  <a:cubicBezTo>
                    <a:pt x="15145" y="16459"/>
                    <a:pt x="15078" y="16059"/>
                    <a:pt x="14978" y="15625"/>
                  </a:cubicBezTo>
                  <a:cubicBezTo>
                    <a:pt x="14778" y="14791"/>
                    <a:pt x="14578" y="13924"/>
                    <a:pt x="14278" y="13090"/>
                  </a:cubicBezTo>
                  <a:cubicBezTo>
                    <a:pt x="13777" y="11422"/>
                    <a:pt x="13010" y="9821"/>
                    <a:pt x="12009" y="8387"/>
                  </a:cubicBezTo>
                  <a:cubicBezTo>
                    <a:pt x="12009" y="8377"/>
                    <a:pt x="12004" y="8373"/>
                    <a:pt x="11996" y="8373"/>
                  </a:cubicBezTo>
                  <a:cubicBezTo>
                    <a:pt x="11979" y="8373"/>
                    <a:pt x="11952" y="8396"/>
                    <a:pt x="11976" y="8420"/>
                  </a:cubicBezTo>
                  <a:cubicBezTo>
                    <a:pt x="12910" y="9888"/>
                    <a:pt x="13611" y="11489"/>
                    <a:pt x="14011" y="13190"/>
                  </a:cubicBezTo>
                  <a:cubicBezTo>
                    <a:pt x="14244" y="14024"/>
                    <a:pt x="14411" y="14891"/>
                    <a:pt x="14578" y="15725"/>
                  </a:cubicBezTo>
                  <a:cubicBezTo>
                    <a:pt x="14645" y="15925"/>
                    <a:pt x="14678" y="16092"/>
                    <a:pt x="14711" y="16292"/>
                  </a:cubicBezTo>
                  <a:cubicBezTo>
                    <a:pt x="14344" y="15658"/>
                    <a:pt x="13977" y="15058"/>
                    <a:pt x="13544" y="14491"/>
                  </a:cubicBezTo>
                  <a:cubicBezTo>
                    <a:pt x="13510" y="13857"/>
                    <a:pt x="13410" y="13257"/>
                    <a:pt x="13210" y="12656"/>
                  </a:cubicBezTo>
                  <a:cubicBezTo>
                    <a:pt x="12977" y="11889"/>
                    <a:pt x="12643" y="11189"/>
                    <a:pt x="12210" y="10488"/>
                  </a:cubicBezTo>
                  <a:cubicBezTo>
                    <a:pt x="12210" y="10478"/>
                    <a:pt x="12207" y="10474"/>
                    <a:pt x="12203" y="10474"/>
                  </a:cubicBezTo>
                  <a:cubicBezTo>
                    <a:pt x="12193" y="10474"/>
                    <a:pt x="12176" y="10498"/>
                    <a:pt x="12176" y="10521"/>
                  </a:cubicBezTo>
                  <a:cubicBezTo>
                    <a:pt x="12576" y="11222"/>
                    <a:pt x="12877" y="11956"/>
                    <a:pt x="13077" y="12690"/>
                  </a:cubicBezTo>
                  <a:cubicBezTo>
                    <a:pt x="13244" y="13257"/>
                    <a:pt x="13344" y="13790"/>
                    <a:pt x="13410" y="14358"/>
                  </a:cubicBezTo>
                  <a:cubicBezTo>
                    <a:pt x="12576" y="13290"/>
                    <a:pt x="11576" y="12289"/>
                    <a:pt x="10508" y="11422"/>
                  </a:cubicBezTo>
                  <a:cubicBezTo>
                    <a:pt x="10375" y="11122"/>
                    <a:pt x="10208" y="10822"/>
                    <a:pt x="10008" y="10555"/>
                  </a:cubicBezTo>
                  <a:cubicBezTo>
                    <a:pt x="9774" y="10188"/>
                    <a:pt x="9508" y="9821"/>
                    <a:pt x="9207" y="9454"/>
                  </a:cubicBezTo>
                  <a:cubicBezTo>
                    <a:pt x="7239" y="7019"/>
                    <a:pt x="4471" y="5184"/>
                    <a:pt x="3070" y="2282"/>
                  </a:cubicBezTo>
                  <a:cubicBezTo>
                    <a:pt x="3070" y="2254"/>
                    <a:pt x="3064" y="2244"/>
                    <a:pt x="3057" y="2244"/>
                  </a:cubicBezTo>
                  <a:cubicBezTo>
                    <a:pt x="3047" y="2244"/>
                    <a:pt x="3036" y="2263"/>
                    <a:pt x="3036" y="2282"/>
                  </a:cubicBezTo>
                  <a:cubicBezTo>
                    <a:pt x="3403" y="3083"/>
                    <a:pt x="3870" y="3817"/>
                    <a:pt x="4404" y="4484"/>
                  </a:cubicBezTo>
                  <a:cubicBezTo>
                    <a:pt x="5338" y="5751"/>
                    <a:pt x="6439" y="6886"/>
                    <a:pt x="7506" y="8020"/>
                  </a:cubicBezTo>
                  <a:cubicBezTo>
                    <a:pt x="8040" y="8620"/>
                    <a:pt x="8574" y="9221"/>
                    <a:pt x="9074" y="9821"/>
                  </a:cubicBezTo>
                  <a:cubicBezTo>
                    <a:pt x="9307" y="10155"/>
                    <a:pt x="9541" y="10455"/>
                    <a:pt x="9774" y="10788"/>
                  </a:cubicBezTo>
                  <a:lnTo>
                    <a:pt x="9774" y="10822"/>
                  </a:lnTo>
                  <a:cubicBezTo>
                    <a:pt x="8607" y="9921"/>
                    <a:pt x="7373" y="9087"/>
                    <a:pt x="6205" y="8186"/>
                  </a:cubicBezTo>
                  <a:cubicBezTo>
                    <a:pt x="4871" y="7119"/>
                    <a:pt x="3703" y="5918"/>
                    <a:pt x="2703" y="4551"/>
                  </a:cubicBezTo>
                  <a:cubicBezTo>
                    <a:pt x="1702" y="3116"/>
                    <a:pt x="835" y="1582"/>
                    <a:pt x="68" y="14"/>
                  </a:cubicBezTo>
                  <a:cubicBezTo>
                    <a:pt x="68" y="4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53"/>
            <p:cNvSpPr/>
            <p:nvPr/>
          </p:nvSpPr>
          <p:spPr>
            <a:xfrm>
              <a:off x="5148671" y="3190529"/>
              <a:ext cx="543093" cy="405183"/>
            </a:xfrm>
            <a:custGeom>
              <a:rect b="b" l="l" r="r" t="t"/>
              <a:pathLst>
                <a:path extrusionOk="0" h="17446" w="23384">
                  <a:moveTo>
                    <a:pt x="23250" y="1"/>
                  </a:moveTo>
                  <a:lnTo>
                    <a:pt x="23250" y="1"/>
                  </a:lnTo>
                  <a:cubicBezTo>
                    <a:pt x="21482" y="5038"/>
                    <a:pt x="15111" y="9207"/>
                    <a:pt x="9340" y="10675"/>
                  </a:cubicBezTo>
                  <a:cubicBezTo>
                    <a:pt x="3736" y="12043"/>
                    <a:pt x="201" y="17113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4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3"/>
            <p:cNvSpPr/>
            <p:nvPr/>
          </p:nvSpPr>
          <p:spPr>
            <a:xfrm>
              <a:off x="5148671" y="3190529"/>
              <a:ext cx="543093" cy="405183"/>
            </a:xfrm>
            <a:custGeom>
              <a:rect b="b" l="l" r="r" t="t"/>
              <a:pathLst>
                <a:path extrusionOk="0" h="17446" w="23384">
                  <a:moveTo>
                    <a:pt x="23250" y="1"/>
                  </a:moveTo>
                  <a:lnTo>
                    <a:pt x="23250" y="1"/>
                  </a:lnTo>
                  <a:cubicBezTo>
                    <a:pt x="21616" y="11442"/>
                    <a:pt x="12876" y="14411"/>
                    <a:pt x="8273" y="14978"/>
                  </a:cubicBezTo>
                  <a:cubicBezTo>
                    <a:pt x="5404" y="15345"/>
                    <a:pt x="2602" y="16179"/>
                    <a:pt x="0" y="17413"/>
                  </a:cubicBezTo>
                  <a:cubicBezTo>
                    <a:pt x="937" y="17192"/>
                    <a:pt x="1837" y="17117"/>
                    <a:pt x="2730" y="17117"/>
                  </a:cubicBezTo>
                  <a:cubicBezTo>
                    <a:pt x="4599" y="17117"/>
                    <a:pt x="6437" y="17446"/>
                    <a:pt x="8520" y="17446"/>
                  </a:cubicBezTo>
                  <a:cubicBezTo>
                    <a:pt x="10683" y="17446"/>
                    <a:pt x="13111" y="17091"/>
                    <a:pt x="16112" y="15645"/>
                  </a:cubicBezTo>
                  <a:cubicBezTo>
                    <a:pt x="23383" y="12143"/>
                    <a:pt x="23250" y="2"/>
                    <a:pt x="232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53"/>
            <p:cNvSpPr/>
            <p:nvPr/>
          </p:nvSpPr>
          <p:spPr>
            <a:xfrm>
              <a:off x="5006501" y="3362989"/>
              <a:ext cx="607798" cy="564344"/>
            </a:xfrm>
            <a:custGeom>
              <a:rect b="b" l="l" r="r" t="t"/>
              <a:pathLst>
                <a:path extrusionOk="0" h="24299" w="26170">
                  <a:moveTo>
                    <a:pt x="26131" y="1"/>
                  </a:moveTo>
                  <a:cubicBezTo>
                    <a:pt x="26122" y="1"/>
                    <a:pt x="26112" y="5"/>
                    <a:pt x="26102" y="14"/>
                  </a:cubicBezTo>
                  <a:cubicBezTo>
                    <a:pt x="24535" y="2249"/>
                    <a:pt x="22400" y="4051"/>
                    <a:pt x="19898" y="5151"/>
                  </a:cubicBezTo>
                  <a:cubicBezTo>
                    <a:pt x="19598" y="5285"/>
                    <a:pt x="19298" y="5418"/>
                    <a:pt x="18964" y="5552"/>
                  </a:cubicBezTo>
                  <a:cubicBezTo>
                    <a:pt x="20065" y="4551"/>
                    <a:pt x="21065" y="3450"/>
                    <a:pt x="21966" y="2249"/>
                  </a:cubicBezTo>
                  <a:cubicBezTo>
                    <a:pt x="21966" y="2226"/>
                    <a:pt x="21949" y="2202"/>
                    <a:pt x="21928" y="2202"/>
                  </a:cubicBezTo>
                  <a:cubicBezTo>
                    <a:pt x="21919" y="2202"/>
                    <a:pt x="21909" y="2206"/>
                    <a:pt x="21899" y="2216"/>
                  </a:cubicBezTo>
                  <a:cubicBezTo>
                    <a:pt x="21332" y="2983"/>
                    <a:pt x="20732" y="3684"/>
                    <a:pt x="20031" y="4318"/>
                  </a:cubicBezTo>
                  <a:cubicBezTo>
                    <a:pt x="19464" y="4818"/>
                    <a:pt x="18864" y="5318"/>
                    <a:pt x="18263" y="5785"/>
                  </a:cubicBezTo>
                  <a:cubicBezTo>
                    <a:pt x="17630" y="6019"/>
                    <a:pt x="16963" y="6186"/>
                    <a:pt x="16329" y="6319"/>
                  </a:cubicBezTo>
                  <a:cubicBezTo>
                    <a:pt x="14994" y="6619"/>
                    <a:pt x="13660" y="6786"/>
                    <a:pt x="12326" y="7053"/>
                  </a:cubicBezTo>
                  <a:cubicBezTo>
                    <a:pt x="11492" y="7220"/>
                    <a:pt x="10658" y="7453"/>
                    <a:pt x="9857" y="7720"/>
                  </a:cubicBezTo>
                  <a:cubicBezTo>
                    <a:pt x="9991" y="7587"/>
                    <a:pt x="10124" y="7486"/>
                    <a:pt x="10224" y="7353"/>
                  </a:cubicBezTo>
                  <a:cubicBezTo>
                    <a:pt x="10691" y="6953"/>
                    <a:pt x="11158" y="6586"/>
                    <a:pt x="11659" y="6286"/>
                  </a:cubicBezTo>
                  <a:cubicBezTo>
                    <a:pt x="12226" y="5919"/>
                    <a:pt x="12793" y="5618"/>
                    <a:pt x="13393" y="5252"/>
                  </a:cubicBezTo>
                  <a:cubicBezTo>
                    <a:pt x="13994" y="4918"/>
                    <a:pt x="14561" y="4584"/>
                    <a:pt x="15195" y="4251"/>
                  </a:cubicBezTo>
                  <a:cubicBezTo>
                    <a:pt x="15228" y="4217"/>
                    <a:pt x="15195" y="4184"/>
                    <a:pt x="15161" y="4184"/>
                  </a:cubicBezTo>
                  <a:cubicBezTo>
                    <a:pt x="13927" y="4851"/>
                    <a:pt x="12593" y="5352"/>
                    <a:pt x="11392" y="6052"/>
                  </a:cubicBezTo>
                  <a:cubicBezTo>
                    <a:pt x="10892" y="6352"/>
                    <a:pt x="10391" y="6719"/>
                    <a:pt x="9958" y="7120"/>
                  </a:cubicBezTo>
                  <a:cubicBezTo>
                    <a:pt x="9691" y="7320"/>
                    <a:pt x="9491" y="7520"/>
                    <a:pt x="9257" y="7753"/>
                  </a:cubicBezTo>
                  <a:cubicBezTo>
                    <a:pt x="9190" y="7853"/>
                    <a:pt x="9090" y="7953"/>
                    <a:pt x="9024" y="8054"/>
                  </a:cubicBezTo>
                  <a:cubicBezTo>
                    <a:pt x="8857" y="8120"/>
                    <a:pt x="8690" y="8154"/>
                    <a:pt x="8523" y="8254"/>
                  </a:cubicBezTo>
                  <a:cubicBezTo>
                    <a:pt x="7489" y="8754"/>
                    <a:pt x="6522" y="9421"/>
                    <a:pt x="5654" y="10188"/>
                  </a:cubicBezTo>
                  <a:cubicBezTo>
                    <a:pt x="1718" y="13758"/>
                    <a:pt x="351" y="19061"/>
                    <a:pt x="17" y="24198"/>
                  </a:cubicBezTo>
                  <a:cubicBezTo>
                    <a:pt x="0" y="24265"/>
                    <a:pt x="50" y="24298"/>
                    <a:pt x="105" y="24298"/>
                  </a:cubicBezTo>
                  <a:cubicBezTo>
                    <a:pt x="159" y="24298"/>
                    <a:pt x="217" y="24265"/>
                    <a:pt x="217" y="24198"/>
                  </a:cubicBezTo>
                  <a:cubicBezTo>
                    <a:pt x="584" y="21163"/>
                    <a:pt x="1251" y="18061"/>
                    <a:pt x="2619" y="15325"/>
                  </a:cubicBezTo>
                  <a:cubicBezTo>
                    <a:pt x="3620" y="13191"/>
                    <a:pt x="5121" y="11323"/>
                    <a:pt x="6989" y="9888"/>
                  </a:cubicBezTo>
                  <a:cubicBezTo>
                    <a:pt x="7956" y="9154"/>
                    <a:pt x="9057" y="8587"/>
                    <a:pt x="10191" y="8187"/>
                  </a:cubicBezTo>
                  <a:cubicBezTo>
                    <a:pt x="11459" y="7787"/>
                    <a:pt x="12760" y="7486"/>
                    <a:pt x="14060" y="7286"/>
                  </a:cubicBezTo>
                  <a:cubicBezTo>
                    <a:pt x="15395" y="7053"/>
                    <a:pt x="16696" y="6753"/>
                    <a:pt x="17997" y="6352"/>
                  </a:cubicBezTo>
                  <a:cubicBezTo>
                    <a:pt x="19097" y="5985"/>
                    <a:pt x="20165" y="5452"/>
                    <a:pt x="21166" y="4851"/>
                  </a:cubicBezTo>
                  <a:cubicBezTo>
                    <a:pt x="23134" y="3617"/>
                    <a:pt x="24835" y="1983"/>
                    <a:pt x="26169" y="48"/>
                  </a:cubicBezTo>
                  <a:cubicBezTo>
                    <a:pt x="26169" y="24"/>
                    <a:pt x="26152" y="1"/>
                    <a:pt x="261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53"/>
            <p:cNvSpPr/>
            <p:nvPr/>
          </p:nvSpPr>
          <p:spPr>
            <a:xfrm>
              <a:off x="5333323" y="3442030"/>
              <a:ext cx="77781" cy="66540"/>
            </a:xfrm>
            <a:custGeom>
              <a:rect b="b" l="l" r="r" t="t"/>
              <a:pathLst>
                <a:path extrusionOk="0" h="2865" w="3349">
                  <a:moveTo>
                    <a:pt x="3319" y="0"/>
                  </a:moveTo>
                  <a:cubicBezTo>
                    <a:pt x="3311" y="0"/>
                    <a:pt x="3302" y="4"/>
                    <a:pt x="3292" y="14"/>
                  </a:cubicBezTo>
                  <a:cubicBezTo>
                    <a:pt x="2791" y="614"/>
                    <a:pt x="2191" y="1115"/>
                    <a:pt x="1524" y="1482"/>
                  </a:cubicBezTo>
                  <a:cubicBezTo>
                    <a:pt x="923" y="1815"/>
                    <a:pt x="390" y="2282"/>
                    <a:pt x="23" y="2849"/>
                  </a:cubicBezTo>
                  <a:cubicBezTo>
                    <a:pt x="1" y="2849"/>
                    <a:pt x="23" y="2864"/>
                    <a:pt x="40" y="2864"/>
                  </a:cubicBezTo>
                  <a:cubicBezTo>
                    <a:pt x="49" y="2864"/>
                    <a:pt x="56" y="2860"/>
                    <a:pt x="56" y="2849"/>
                  </a:cubicBezTo>
                  <a:cubicBezTo>
                    <a:pt x="523" y="2282"/>
                    <a:pt x="1124" y="1782"/>
                    <a:pt x="1757" y="1448"/>
                  </a:cubicBezTo>
                  <a:cubicBezTo>
                    <a:pt x="2358" y="1081"/>
                    <a:pt x="2892" y="614"/>
                    <a:pt x="3325" y="47"/>
                  </a:cubicBezTo>
                  <a:cubicBezTo>
                    <a:pt x="3349" y="24"/>
                    <a:pt x="3339" y="0"/>
                    <a:pt x="33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5096996" y="3866977"/>
              <a:ext cx="385285" cy="583283"/>
            </a:xfrm>
            <a:custGeom>
              <a:rect b="b" l="l" r="r" t="t"/>
              <a:pathLst>
                <a:path extrusionOk="0" h="27120" w="17914">
                  <a:moveTo>
                    <a:pt x="1" y="0"/>
                  </a:moveTo>
                  <a:lnTo>
                    <a:pt x="301" y="6705"/>
                  </a:lnTo>
                  <a:lnTo>
                    <a:pt x="1335" y="27120"/>
                  </a:lnTo>
                  <a:lnTo>
                    <a:pt x="16579" y="27120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5096996" y="3866977"/>
              <a:ext cx="385285" cy="144229"/>
            </a:xfrm>
            <a:custGeom>
              <a:rect b="b" l="l" r="r" t="t"/>
              <a:pathLst>
                <a:path extrusionOk="0" h="6706" w="17914">
                  <a:moveTo>
                    <a:pt x="1" y="0"/>
                  </a:moveTo>
                  <a:lnTo>
                    <a:pt x="301" y="6705"/>
                  </a:lnTo>
                  <a:lnTo>
                    <a:pt x="17580" y="6705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5073316" y="3807422"/>
              <a:ext cx="431914" cy="137067"/>
            </a:xfrm>
            <a:custGeom>
              <a:rect b="b" l="l" r="r" t="t"/>
              <a:pathLst>
                <a:path extrusionOk="0" h="6373" w="20082">
                  <a:moveTo>
                    <a:pt x="1" y="1"/>
                  </a:moveTo>
                  <a:lnTo>
                    <a:pt x="1" y="6372"/>
                  </a:lnTo>
                  <a:lnTo>
                    <a:pt x="20082" y="637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4" name="Google Shape;2474;p53"/>
          <p:cNvSpPr/>
          <p:nvPr/>
        </p:nvSpPr>
        <p:spPr>
          <a:xfrm>
            <a:off x="460150" y="3292650"/>
            <a:ext cx="3456300" cy="12681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"/>
          <p:cNvSpPr txBox="1"/>
          <p:nvPr>
            <p:ph idx="15" type="title"/>
          </p:nvPr>
        </p:nvSpPr>
        <p:spPr>
          <a:xfrm>
            <a:off x="713225" y="545475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Objectives</a:t>
            </a:r>
            <a:endParaRPr sz="2300"/>
          </a:p>
        </p:txBody>
      </p:sp>
      <p:sp>
        <p:nvSpPr>
          <p:cNvPr id="452" name="Google Shape;452;p25"/>
          <p:cNvSpPr txBox="1"/>
          <p:nvPr>
            <p:ph type="ctrTitle"/>
          </p:nvPr>
        </p:nvSpPr>
        <p:spPr>
          <a:xfrm>
            <a:off x="573850" y="1918425"/>
            <a:ext cx="3226200" cy="5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Navigation</a:t>
            </a:r>
            <a:endParaRPr/>
          </a:p>
        </p:txBody>
      </p:sp>
      <p:sp>
        <p:nvSpPr>
          <p:cNvPr id="453" name="Google Shape;453;p25"/>
          <p:cNvSpPr txBox="1"/>
          <p:nvPr>
            <p:ph idx="2" type="ctrTitle"/>
          </p:nvPr>
        </p:nvSpPr>
        <p:spPr>
          <a:xfrm>
            <a:off x="996926" y="36336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Sign up</a:t>
            </a:r>
            <a:endParaRPr/>
          </a:p>
        </p:txBody>
      </p:sp>
      <p:sp>
        <p:nvSpPr>
          <p:cNvPr id="454" name="Google Shape;454;p25"/>
          <p:cNvSpPr txBox="1"/>
          <p:nvPr>
            <p:ph idx="3" type="ctrTitle"/>
          </p:nvPr>
        </p:nvSpPr>
        <p:spPr>
          <a:xfrm>
            <a:off x="5610924" y="198712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Community</a:t>
            </a:r>
            <a:endParaRPr/>
          </a:p>
        </p:txBody>
      </p:sp>
      <p:sp>
        <p:nvSpPr>
          <p:cNvPr id="455" name="Google Shape;455;p25"/>
          <p:cNvSpPr txBox="1"/>
          <p:nvPr>
            <p:ph idx="4" type="ctrTitle"/>
          </p:nvPr>
        </p:nvSpPr>
        <p:spPr>
          <a:xfrm>
            <a:off x="3300150" y="2776054"/>
            <a:ext cx="2543700" cy="5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user-base</a:t>
            </a:r>
            <a:endParaRPr/>
          </a:p>
        </p:txBody>
      </p:sp>
      <p:sp>
        <p:nvSpPr>
          <p:cNvPr id="456" name="Google Shape;456;p25"/>
          <p:cNvSpPr txBox="1"/>
          <p:nvPr>
            <p:ph idx="3" type="ctrTitle"/>
          </p:nvPr>
        </p:nvSpPr>
        <p:spPr>
          <a:xfrm>
            <a:off x="5753099" y="3633675"/>
            <a:ext cx="2543700" cy="4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Filtering</a:t>
            </a:r>
            <a:endParaRPr/>
          </a:p>
        </p:txBody>
      </p:sp>
      <p:grpSp>
        <p:nvGrpSpPr>
          <p:cNvPr id="457" name="Google Shape;457;p25"/>
          <p:cNvGrpSpPr/>
          <p:nvPr/>
        </p:nvGrpSpPr>
        <p:grpSpPr>
          <a:xfrm>
            <a:off x="2027033" y="1432722"/>
            <a:ext cx="319874" cy="420199"/>
            <a:chOff x="-4082800" y="3612425"/>
            <a:chExt cx="222150" cy="291825"/>
          </a:xfrm>
        </p:grpSpPr>
        <p:sp>
          <p:nvSpPr>
            <p:cNvPr id="458" name="Google Shape;458;p25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5"/>
          <p:cNvGrpSpPr/>
          <p:nvPr/>
        </p:nvGrpSpPr>
        <p:grpSpPr>
          <a:xfrm>
            <a:off x="6705486" y="1465995"/>
            <a:ext cx="354586" cy="353645"/>
            <a:chOff x="-30345325" y="3184750"/>
            <a:chExt cx="292225" cy="291450"/>
          </a:xfrm>
        </p:grpSpPr>
        <p:sp>
          <p:nvSpPr>
            <p:cNvPr id="462" name="Google Shape;462;p25"/>
            <p:cNvSpPr/>
            <p:nvPr/>
          </p:nvSpPr>
          <p:spPr>
            <a:xfrm>
              <a:off x="-30328000" y="3184750"/>
              <a:ext cx="258375" cy="120950"/>
            </a:xfrm>
            <a:custGeom>
              <a:rect b="b" l="l" r="r" t="t"/>
              <a:pathLst>
                <a:path extrusionOk="0"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-30310675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-30345325" y="3408425"/>
              <a:ext cx="137075" cy="67775"/>
            </a:xfrm>
            <a:custGeom>
              <a:rect b="b" l="l" r="r" t="t"/>
              <a:pathLst>
                <a:path extrusionOk="0"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-30156300" y="3322575"/>
              <a:ext cx="68550" cy="69350"/>
            </a:xfrm>
            <a:custGeom>
              <a:rect b="b" l="l" r="r" t="t"/>
              <a:pathLst>
                <a:path extrusionOk="0"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-30190950" y="3408425"/>
              <a:ext cx="137850" cy="67775"/>
            </a:xfrm>
            <a:custGeom>
              <a:rect b="b" l="l" r="r" t="t"/>
              <a:pathLst>
                <a:path extrusionOk="0"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25"/>
          <p:cNvSpPr/>
          <p:nvPr/>
        </p:nvSpPr>
        <p:spPr>
          <a:xfrm>
            <a:off x="4333044" y="2413826"/>
            <a:ext cx="333673" cy="315824"/>
          </a:xfrm>
          <a:custGeom>
            <a:rect b="b" l="l" r="r" t="t"/>
            <a:pathLst>
              <a:path extrusionOk="0"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468" name="Google Shape;468;p25"/>
          <p:cNvGrpSpPr/>
          <p:nvPr/>
        </p:nvGrpSpPr>
        <p:grpSpPr>
          <a:xfrm>
            <a:off x="6713148" y="3146014"/>
            <a:ext cx="339253" cy="339253"/>
            <a:chOff x="1492675" y="2027925"/>
            <a:chExt cx="481825" cy="481825"/>
          </a:xfrm>
        </p:grpSpPr>
        <p:sp>
          <p:nvSpPr>
            <p:cNvPr id="469" name="Google Shape;469;p25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74" name="Google Shape;474;p25"/>
          <p:cNvGrpSpPr/>
          <p:nvPr/>
        </p:nvGrpSpPr>
        <p:grpSpPr>
          <a:xfrm>
            <a:off x="1974304" y="3065616"/>
            <a:ext cx="425310" cy="419659"/>
            <a:chOff x="-1951475" y="3597450"/>
            <a:chExt cx="295375" cy="291450"/>
          </a:xfrm>
        </p:grpSpPr>
        <p:sp>
          <p:nvSpPr>
            <p:cNvPr id="475" name="Google Shape;475;p25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26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485" name="Google Shape;485;p26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6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26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6"/>
          <p:cNvSpPr txBox="1"/>
          <p:nvPr>
            <p:ph type="title"/>
          </p:nvPr>
        </p:nvSpPr>
        <p:spPr>
          <a:xfrm>
            <a:off x="3875525" y="440950"/>
            <a:ext cx="4800900" cy="2037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Audience and User Segmentation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7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7"/>
          <p:cNvSpPr txBox="1"/>
          <p:nvPr>
            <p:ph type="title"/>
          </p:nvPr>
        </p:nvSpPr>
        <p:spPr>
          <a:xfrm>
            <a:off x="771050" y="272700"/>
            <a:ext cx="4861500" cy="799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519" name="Google Shape;519;p27"/>
          <p:cNvSpPr txBox="1"/>
          <p:nvPr/>
        </p:nvSpPr>
        <p:spPr>
          <a:xfrm>
            <a:off x="2153300" y="1288225"/>
            <a:ext cx="5228100" cy="2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Our target audience has following attributes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Age - 14 to 40 years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Familiar with computer and browsing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Basic knowledge of code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Using above attributes we designed our website to focus more on the coding platform with minimal instructions on how to navigate through which anyone familiar web browsing will be able.</a:t>
            </a:r>
            <a:endParaRPr>
              <a:latin typeface="Hind Guntur"/>
              <a:ea typeface="Hind Guntur"/>
              <a:cs typeface="Hind Guntur"/>
              <a:sym typeface="Hind Guntu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8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 txBox="1"/>
          <p:nvPr>
            <p:ph type="title"/>
          </p:nvPr>
        </p:nvSpPr>
        <p:spPr>
          <a:xfrm>
            <a:off x="771050" y="272700"/>
            <a:ext cx="6215400" cy="799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Segmentation</a:t>
            </a:r>
            <a:endParaRPr/>
          </a:p>
        </p:txBody>
      </p:sp>
      <p:sp>
        <p:nvSpPr>
          <p:cNvPr id="527" name="Google Shape;527;p28"/>
          <p:cNvSpPr txBox="1"/>
          <p:nvPr/>
        </p:nvSpPr>
        <p:spPr>
          <a:xfrm>
            <a:off x="2284950" y="1288225"/>
            <a:ext cx="5745300" cy="24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We are primarily segmenting our users based on demographic properties 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Education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Occupation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We offer different services for users based on their role which primarily reflects their occupation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Professor - To conduct quizzes and assessments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Recruiter (Companies) - For hiring process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300"/>
              <a:buFont typeface="Hind Guntur"/>
              <a:buChar char="●"/>
            </a:pPr>
            <a:r>
              <a:rPr lang="en" sz="1300">
                <a:solidFill>
                  <a:srgbClr val="424242"/>
                </a:solidFill>
                <a:latin typeface="Hind Guntur"/>
                <a:ea typeface="Hind Guntur"/>
                <a:cs typeface="Hind Guntur"/>
                <a:sym typeface="Hind Guntur"/>
              </a:rPr>
              <a:t>Developer - To learn coding and other skills</a:t>
            </a:r>
            <a:endParaRPr sz="1300">
              <a:solidFill>
                <a:srgbClr val="424242"/>
              </a:solidFill>
              <a:latin typeface="Hind Guntur"/>
              <a:ea typeface="Hind Guntur"/>
              <a:cs typeface="Hind Guntur"/>
              <a:sym typeface="Hind Guntu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/>
          <p:cNvSpPr txBox="1"/>
          <p:nvPr>
            <p:ph type="title"/>
          </p:nvPr>
        </p:nvSpPr>
        <p:spPr>
          <a:xfrm>
            <a:off x="5406675" y="2105375"/>
            <a:ext cx="3024300" cy="1189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 Needs</a:t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888094" y="440948"/>
            <a:ext cx="1306351" cy="1306351"/>
          </a:xfrm>
          <a:custGeom>
            <a:rect b="b" l="l" r="r" t="t"/>
            <a:pathLst>
              <a:path extrusionOk="0" h="55307" w="55307">
                <a:moveTo>
                  <a:pt x="26986" y="0"/>
                </a:moveTo>
                <a:cubicBezTo>
                  <a:pt x="26552" y="0"/>
                  <a:pt x="26152" y="34"/>
                  <a:pt x="25719" y="67"/>
                </a:cubicBezTo>
                <a:lnTo>
                  <a:pt x="25752" y="467"/>
                </a:lnTo>
                <a:cubicBezTo>
                  <a:pt x="26152" y="434"/>
                  <a:pt x="26586" y="434"/>
                  <a:pt x="26986" y="434"/>
                </a:cubicBezTo>
                <a:lnTo>
                  <a:pt x="26986" y="0"/>
                </a:lnTo>
                <a:close/>
                <a:moveTo>
                  <a:pt x="28220" y="0"/>
                </a:moveTo>
                <a:lnTo>
                  <a:pt x="28220" y="434"/>
                </a:lnTo>
                <a:cubicBezTo>
                  <a:pt x="28621" y="434"/>
                  <a:pt x="29054" y="467"/>
                  <a:pt x="29455" y="467"/>
                </a:cubicBezTo>
                <a:lnTo>
                  <a:pt x="29455" y="67"/>
                </a:lnTo>
                <a:cubicBezTo>
                  <a:pt x="29054" y="34"/>
                  <a:pt x="28621" y="0"/>
                  <a:pt x="28220" y="0"/>
                </a:cubicBezTo>
                <a:close/>
                <a:moveTo>
                  <a:pt x="24484" y="167"/>
                </a:moveTo>
                <a:cubicBezTo>
                  <a:pt x="24051" y="201"/>
                  <a:pt x="23650" y="267"/>
                  <a:pt x="23217" y="334"/>
                </a:cubicBezTo>
                <a:lnTo>
                  <a:pt x="23283" y="734"/>
                </a:lnTo>
                <a:cubicBezTo>
                  <a:pt x="23684" y="668"/>
                  <a:pt x="24117" y="634"/>
                  <a:pt x="24518" y="567"/>
                </a:cubicBezTo>
                <a:lnTo>
                  <a:pt x="24484" y="167"/>
                </a:lnTo>
                <a:close/>
                <a:moveTo>
                  <a:pt x="30755" y="167"/>
                </a:moveTo>
                <a:lnTo>
                  <a:pt x="30689" y="567"/>
                </a:lnTo>
                <a:cubicBezTo>
                  <a:pt x="31089" y="634"/>
                  <a:pt x="31523" y="668"/>
                  <a:pt x="31923" y="734"/>
                </a:cubicBezTo>
                <a:lnTo>
                  <a:pt x="31990" y="334"/>
                </a:lnTo>
                <a:cubicBezTo>
                  <a:pt x="31589" y="267"/>
                  <a:pt x="31156" y="201"/>
                  <a:pt x="30755" y="167"/>
                </a:cubicBezTo>
                <a:close/>
                <a:moveTo>
                  <a:pt x="33224" y="534"/>
                </a:moveTo>
                <a:lnTo>
                  <a:pt x="33157" y="968"/>
                </a:lnTo>
                <a:cubicBezTo>
                  <a:pt x="33557" y="1034"/>
                  <a:pt x="33958" y="1135"/>
                  <a:pt x="34358" y="1235"/>
                </a:cubicBezTo>
                <a:lnTo>
                  <a:pt x="34458" y="801"/>
                </a:lnTo>
                <a:cubicBezTo>
                  <a:pt x="34058" y="701"/>
                  <a:pt x="33658" y="634"/>
                  <a:pt x="33224" y="534"/>
                </a:cubicBezTo>
                <a:close/>
                <a:moveTo>
                  <a:pt x="21983" y="567"/>
                </a:moveTo>
                <a:cubicBezTo>
                  <a:pt x="21582" y="634"/>
                  <a:pt x="21182" y="734"/>
                  <a:pt x="20748" y="834"/>
                </a:cubicBezTo>
                <a:lnTo>
                  <a:pt x="20848" y="1268"/>
                </a:lnTo>
                <a:cubicBezTo>
                  <a:pt x="21249" y="1168"/>
                  <a:pt x="21682" y="1068"/>
                  <a:pt x="22083" y="968"/>
                </a:cubicBezTo>
                <a:lnTo>
                  <a:pt x="21983" y="567"/>
                </a:lnTo>
                <a:close/>
                <a:moveTo>
                  <a:pt x="35692" y="1135"/>
                </a:moveTo>
                <a:lnTo>
                  <a:pt x="35559" y="1568"/>
                </a:lnTo>
                <a:cubicBezTo>
                  <a:pt x="35959" y="1668"/>
                  <a:pt x="36359" y="1802"/>
                  <a:pt x="36726" y="1935"/>
                </a:cubicBezTo>
                <a:lnTo>
                  <a:pt x="36893" y="1535"/>
                </a:lnTo>
                <a:cubicBezTo>
                  <a:pt x="36493" y="1401"/>
                  <a:pt x="36093" y="1268"/>
                  <a:pt x="35692" y="1135"/>
                </a:cubicBezTo>
                <a:close/>
                <a:moveTo>
                  <a:pt x="19547" y="1168"/>
                </a:moveTo>
                <a:cubicBezTo>
                  <a:pt x="19147" y="1301"/>
                  <a:pt x="18747" y="1435"/>
                  <a:pt x="18347" y="1602"/>
                </a:cubicBezTo>
                <a:lnTo>
                  <a:pt x="18480" y="1968"/>
                </a:lnTo>
                <a:cubicBezTo>
                  <a:pt x="18880" y="1835"/>
                  <a:pt x="19281" y="1702"/>
                  <a:pt x="19681" y="1602"/>
                </a:cubicBezTo>
                <a:lnTo>
                  <a:pt x="19547" y="1168"/>
                </a:lnTo>
                <a:close/>
                <a:moveTo>
                  <a:pt x="38061" y="2002"/>
                </a:moveTo>
                <a:lnTo>
                  <a:pt x="37894" y="2402"/>
                </a:lnTo>
                <a:cubicBezTo>
                  <a:pt x="38294" y="2536"/>
                  <a:pt x="38661" y="2702"/>
                  <a:pt x="39028" y="2869"/>
                </a:cubicBezTo>
                <a:lnTo>
                  <a:pt x="39195" y="2502"/>
                </a:lnTo>
                <a:cubicBezTo>
                  <a:pt x="38828" y="2335"/>
                  <a:pt x="38428" y="2169"/>
                  <a:pt x="38061" y="2002"/>
                </a:cubicBezTo>
                <a:close/>
                <a:moveTo>
                  <a:pt x="17179" y="2035"/>
                </a:moveTo>
                <a:cubicBezTo>
                  <a:pt x="16779" y="2202"/>
                  <a:pt x="16412" y="2369"/>
                  <a:pt x="16012" y="2536"/>
                </a:cubicBezTo>
                <a:lnTo>
                  <a:pt x="16212" y="2936"/>
                </a:lnTo>
                <a:cubicBezTo>
                  <a:pt x="16579" y="2736"/>
                  <a:pt x="16946" y="2569"/>
                  <a:pt x="17346" y="2435"/>
                </a:cubicBezTo>
                <a:lnTo>
                  <a:pt x="17179" y="2035"/>
                </a:lnTo>
                <a:close/>
                <a:moveTo>
                  <a:pt x="40362" y="3069"/>
                </a:moveTo>
                <a:lnTo>
                  <a:pt x="40162" y="3436"/>
                </a:lnTo>
                <a:cubicBezTo>
                  <a:pt x="40529" y="3636"/>
                  <a:pt x="40896" y="3836"/>
                  <a:pt x="41263" y="4037"/>
                </a:cubicBezTo>
                <a:lnTo>
                  <a:pt x="41463" y="3670"/>
                </a:lnTo>
                <a:cubicBezTo>
                  <a:pt x="41096" y="3470"/>
                  <a:pt x="40729" y="3269"/>
                  <a:pt x="40362" y="3069"/>
                </a:cubicBezTo>
                <a:close/>
                <a:moveTo>
                  <a:pt x="14911" y="3103"/>
                </a:moveTo>
                <a:cubicBezTo>
                  <a:pt x="14544" y="3303"/>
                  <a:pt x="14177" y="3503"/>
                  <a:pt x="13810" y="3703"/>
                </a:cubicBezTo>
                <a:lnTo>
                  <a:pt x="14010" y="4070"/>
                </a:lnTo>
                <a:cubicBezTo>
                  <a:pt x="14377" y="3870"/>
                  <a:pt x="14711" y="3670"/>
                  <a:pt x="15111" y="3470"/>
                </a:cubicBezTo>
                <a:lnTo>
                  <a:pt x="14911" y="3103"/>
                </a:lnTo>
                <a:close/>
                <a:moveTo>
                  <a:pt x="42531" y="4337"/>
                </a:moveTo>
                <a:lnTo>
                  <a:pt x="42330" y="4670"/>
                </a:lnTo>
                <a:cubicBezTo>
                  <a:pt x="42664" y="4904"/>
                  <a:pt x="42998" y="5137"/>
                  <a:pt x="43364" y="5371"/>
                </a:cubicBezTo>
                <a:lnTo>
                  <a:pt x="43598" y="5037"/>
                </a:lnTo>
                <a:cubicBezTo>
                  <a:pt x="43231" y="4770"/>
                  <a:pt x="42897" y="4537"/>
                  <a:pt x="42531" y="4337"/>
                </a:cubicBezTo>
                <a:close/>
                <a:moveTo>
                  <a:pt x="12743" y="4370"/>
                </a:moveTo>
                <a:cubicBezTo>
                  <a:pt x="12376" y="4604"/>
                  <a:pt x="12042" y="4837"/>
                  <a:pt x="11709" y="5071"/>
                </a:cubicBezTo>
                <a:lnTo>
                  <a:pt x="11942" y="5404"/>
                </a:lnTo>
                <a:lnTo>
                  <a:pt x="11942" y="5438"/>
                </a:lnTo>
                <a:cubicBezTo>
                  <a:pt x="12276" y="5171"/>
                  <a:pt x="12643" y="4937"/>
                  <a:pt x="12976" y="4737"/>
                </a:cubicBezTo>
                <a:lnTo>
                  <a:pt x="12743" y="4370"/>
                </a:lnTo>
                <a:close/>
                <a:moveTo>
                  <a:pt x="44599" y="5771"/>
                </a:moveTo>
                <a:lnTo>
                  <a:pt x="44332" y="6105"/>
                </a:lnTo>
                <a:cubicBezTo>
                  <a:pt x="44665" y="6372"/>
                  <a:pt x="44999" y="6638"/>
                  <a:pt x="45299" y="6872"/>
                </a:cubicBezTo>
                <a:lnTo>
                  <a:pt x="45566" y="6572"/>
                </a:lnTo>
                <a:cubicBezTo>
                  <a:pt x="45266" y="6305"/>
                  <a:pt x="44932" y="6038"/>
                  <a:pt x="44599" y="5771"/>
                </a:cubicBezTo>
                <a:close/>
                <a:moveTo>
                  <a:pt x="10674" y="5838"/>
                </a:moveTo>
                <a:cubicBezTo>
                  <a:pt x="10341" y="6071"/>
                  <a:pt x="10007" y="6338"/>
                  <a:pt x="9707" y="6605"/>
                </a:cubicBezTo>
                <a:lnTo>
                  <a:pt x="9974" y="6939"/>
                </a:lnTo>
                <a:cubicBezTo>
                  <a:pt x="10274" y="6672"/>
                  <a:pt x="10608" y="6405"/>
                  <a:pt x="10941" y="6171"/>
                </a:cubicBezTo>
                <a:lnTo>
                  <a:pt x="10674" y="5838"/>
                </a:lnTo>
                <a:close/>
                <a:moveTo>
                  <a:pt x="46500" y="7406"/>
                </a:moveTo>
                <a:lnTo>
                  <a:pt x="46233" y="7706"/>
                </a:lnTo>
                <a:cubicBezTo>
                  <a:pt x="46533" y="8006"/>
                  <a:pt x="46834" y="8306"/>
                  <a:pt x="47100" y="8573"/>
                </a:cubicBezTo>
                <a:lnTo>
                  <a:pt x="47401" y="8306"/>
                </a:lnTo>
                <a:cubicBezTo>
                  <a:pt x="47134" y="8006"/>
                  <a:pt x="46800" y="7706"/>
                  <a:pt x="46500" y="7406"/>
                </a:cubicBezTo>
                <a:close/>
                <a:moveTo>
                  <a:pt x="8773" y="7472"/>
                </a:moveTo>
                <a:cubicBezTo>
                  <a:pt x="8440" y="7739"/>
                  <a:pt x="8139" y="8039"/>
                  <a:pt x="7872" y="8340"/>
                </a:cubicBezTo>
                <a:lnTo>
                  <a:pt x="8173" y="8640"/>
                </a:lnTo>
                <a:lnTo>
                  <a:pt x="8173" y="8607"/>
                </a:lnTo>
                <a:cubicBezTo>
                  <a:pt x="8473" y="8340"/>
                  <a:pt x="8740" y="8039"/>
                  <a:pt x="9040" y="7773"/>
                </a:cubicBezTo>
                <a:lnTo>
                  <a:pt x="8773" y="7472"/>
                </a:lnTo>
                <a:close/>
                <a:moveTo>
                  <a:pt x="48268" y="9207"/>
                </a:moveTo>
                <a:lnTo>
                  <a:pt x="47968" y="9474"/>
                </a:lnTo>
                <a:cubicBezTo>
                  <a:pt x="48235" y="9807"/>
                  <a:pt x="48501" y="10108"/>
                  <a:pt x="48768" y="10441"/>
                </a:cubicBezTo>
                <a:lnTo>
                  <a:pt x="49102" y="10174"/>
                </a:lnTo>
                <a:cubicBezTo>
                  <a:pt x="48835" y="9841"/>
                  <a:pt x="48535" y="9507"/>
                  <a:pt x="48268" y="9207"/>
                </a:cubicBezTo>
                <a:close/>
                <a:moveTo>
                  <a:pt x="7005" y="9274"/>
                </a:moveTo>
                <a:cubicBezTo>
                  <a:pt x="6738" y="9574"/>
                  <a:pt x="6438" y="9874"/>
                  <a:pt x="6205" y="10208"/>
                </a:cubicBezTo>
                <a:lnTo>
                  <a:pt x="6505" y="10475"/>
                </a:lnTo>
                <a:cubicBezTo>
                  <a:pt x="6805" y="10141"/>
                  <a:pt x="7039" y="9841"/>
                  <a:pt x="7305" y="9541"/>
                </a:cubicBezTo>
                <a:lnTo>
                  <a:pt x="7005" y="9274"/>
                </a:lnTo>
                <a:close/>
                <a:moveTo>
                  <a:pt x="49869" y="11142"/>
                </a:moveTo>
                <a:lnTo>
                  <a:pt x="49536" y="11409"/>
                </a:lnTo>
                <a:cubicBezTo>
                  <a:pt x="49769" y="11742"/>
                  <a:pt x="50003" y="12076"/>
                  <a:pt x="50236" y="12409"/>
                </a:cubicBezTo>
                <a:lnTo>
                  <a:pt x="50603" y="12176"/>
                </a:lnTo>
                <a:cubicBezTo>
                  <a:pt x="50369" y="11842"/>
                  <a:pt x="50103" y="11475"/>
                  <a:pt x="49869" y="11142"/>
                </a:cubicBezTo>
                <a:close/>
                <a:moveTo>
                  <a:pt x="5404" y="11208"/>
                </a:moveTo>
                <a:cubicBezTo>
                  <a:pt x="5171" y="11542"/>
                  <a:pt x="4937" y="11876"/>
                  <a:pt x="4670" y="12242"/>
                </a:cubicBezTo>
                <a:lnTo>
                  <a:pt x="5037" y="12476"/>
                </a:lnTo>
                <a:cubicBezTo>
                  <a:pt x="5271" y="12109"/>
                  <a:pt x="5504" y="11775"/>
                  <a:pt x="5738" y="11442"/>
                </a:cubicBezTo>
                <a:lnTo>
                  <a:pt x="5404" y="11208"/>
                </a:lnTo>
                <a:close/>
                <a:moveTo>
                  <a:pt x="51270" y="13243"/>
                </a:moveTo>
                <a:lnTo>
                  <a:pt x="50903" y="13443"/>
                </a:lnTo>
                <a:cubicBezTo>
                  <a:pt x="51137" y="13810"/>
                  <a:pt x="51337" y="14144"/>
                  <a:pt x="51537" y="14511"/>
                </a:cubicBezTo>
                <a:lnTo>
                  <a:pt x="51904" y="14311"/>
                </a:lnTo>
                <a:cubicBezTo>
                  <a:pt x="51704" y="13944"/>
                  <a:pt x="51504" y="13577"/>
                  <a:pt x="51270" y="13243"/>
                </a:cubicBezTo>
                <a:close/>
                <a:moveTo>
                  <a:pt x="4003" y="13310"/>
                </a:moveTo>
                <a:cubicBezTo>
                  <a:pt x="3803" y="13677"/>
                  <a:pt x="3569" y="14044"/>
                  <a:pt x="3369" y="14411"/>
                </a:cubicBezTo>
                <a:lnTo>
                  <a:pt x="3736" y="14611"/>
                </a:lnTo>
                <a:cubicBezTo>
                  <a:pt x="3936" y="14211"/>
                  <a:pt x="4136" y="13877"/>
                  <a:pt x="4370" y="13510"/>
                </a:cubicBezTo>
                <a:lnTo>
                  <a:pt x="4003" y="13310"/>
                </a:lnTo>
                <a:close/>
                <a:moveTo>
                  <a:pt x="52504" y="15411"/>
                </a:moveTo>
                <a:lnTo>
                  <a:pt x="52104" y="15612"/>
                </a:lnTo>
                <a:cubicBezTo>
                  <a:pt x="52304" y="15978"/>
                  <a:pt x="52471" y="16345"/>
                  <a:pt x="52638" y="16712"/>
                </a:cubicBezTo>
                <a:lnTo>
                  <a:pt x="53005" y="16546"/>
                </a:lnTo>
                <a:cubicBezTo>
                  <a:pt x="52838" y="16179"/>
                  <a:pt x="52671" y="15812"/>
                  <a:pt x="52504" y="15411"/>
                </a:cubicBezTo>
                <a:close/>
                <a:moveTo>
                  <a:pt x="2802" y="15511"/>
                </a:moveTo>
                <a:cubicBezTo>
                  <a:pt x="2635" y="15878"/>
                  <a:pt x="2435" y="16279"/>
                  <a:pt x="2268" y="16646"/>
                </a:cubicBezTo>
                <a:lnTo>
                  <a:pt x="2669" y="16812"/>
                </a:lnTo>
                <a:cubicBezTo>
                  <a:pt x="2836" y="16445"/>
                  <a:pt x="3002" y="16045"/>
                  <a:pt x="3169" y="15678"/>
                </a:cubicBezTo>
                <a:lnTo>
                  <a:pt x="2802" y="15511"/>
                </a:lnTo>
                <a:close/>
                <a:moveTo>
                  <a:pt x="53505" y="17713"/>
                </a:moveTo>
                <a:lnTo>
                  <a:pt x="53105" y="17880"/>
                </a:lnTo>
                <a:cubicBezTo>
                  <a:pt x="53272" y="18247"/>
                  <a:pt x="53405" y="18647"/>
                  <a:pt x="53538" y="19047"/>
                </a:cubicBezTo>
                <a:lnTo>
                  <a:pt x="53905" y="18914"/>
                </a:lnTo>
                <a:cubicBezTo>
                  <a:pt x="53805" y="18514"/>
                  <a:pt x="53638" y="18113"/>
                  <a:pt x="53505" y="17713"/>
                </a:cubicBezTo>
                <a:close/>
                <a:moveTo>
                  <a:pt x="1801" y="17813"/>
                </a:moveTo>
                <a:cubicBezTo>
                  <a:pt x="1635" y="18213"/>
                  <a:pt x="1501" y="18580"/>
                  <a:pt x="1368" y="19014"/>
                </a:cubicBezTo>
                <a:lnTo>
                  <a:pt x="1801" y="19147"/>
                </a:lnTo>
                <a:cubicBezTo>
                  <a:pt x="1902" y="18780"/>
                  <a:pt x="2035" y="18347"/>
                  <a:pt x="2168" y="17980"/>
                </a:cubicBezTo>
                <a:lnTo>
                  <a:pt x="1801" y="17813"/>
                </a:lnTo>
                <a:close/>
                <a:moveTo>
                  <a:pt x="54272" y="20115"/>
                </a:moveTo>
                <a:lnTo>
                  <a:pt x="53872" y="20215"/>
                </a:lnTo>
                <a:cubicBezTo>
                  <a:pt x="53972" y="20615"/>
                  <a:pt x="54072" y="21015"/>
                  <a:pt x="54172" y="21416"/>
                </a:cubicBezTo>
                <a:lnTo>
                  <a:pt x="54606" y="21316"/>
                </a:lnTo>
                <a:cubicBezTo>
                  <a:pt x="54506" y="20915"/>
                  <a:pt x="54406" y="20515"/>
                  <a:pt x="54272" y="20115"/>
                </a:cubicBezTo>
                <a:close/>
                <a:moveTo>
                  <a:pt x="1001" y="20215"/>
                </a:moveTo>
                <a:cubicBezTo>
                  <a:pt x="867" y="20615"/>
                  <a:pt x="767" y="21015"/>
                  <a:pt x="667" y="21449"/>
                </a:cubicBezTo>
                <a:lnTo>
                  <a:pt x="1101" y="21516"/>
                </a:lnTo>
                <a:cubicBezTo>
                  <a:pt x="1201" y="21115"/>
                  <a:pt x="1301" y="20715"/>
                  <a:pt x="1401" y="20315"/>
                </a:cubicBezTo>
                <a:lnTo>
                  <a:pt x="1001" y="20215"/>
                </a:lnTo>
                <a:close/>
                <a:moveTo>
                  <a:pt x="54839" y="22550"/>
                </a:moveTo>
                <a:lnTo>
                  <a:pt x="54439" y="22650"/>
                </a:lnTo>
                <a:cubicBezTo>
                  <a:pt x="54506" y="23017"/>
                  <a:pt x="54572" y="23450"/>
                  <a:pt x="54639" y="23851"/>
                </a:cubicBezTo>
                <a:lnTo>
                  <a:pt x="55039" y="23817"/>
                </a:lnTo>
                <a:cubicBezTo>
                  <a:pt x="55006" y="23384"/>
                  <a:pt x="54939" y="22983"/>
                  <a:pt x="54839" y="22550"/>
                </a:cubicBezTo>
                <a:close/>
                <a:moveTo>
                  <a:pt x="434" y="22650"/>
                </a:moveTo>
                <a:cubicBezTo>
                  <a:pt x="367" y="23084"/>
                  <a:pt x="300" y="23484"/>
                  <a:pt x="234" y="23917"/>
                </a:cubicBezTo>
                <a:lnTo>
                  <a:pt x="667" y="23951"/>
                </a:lnTo>
                <a:cubicBezTo>
                  <a:pt x="734" y="23551"/>
                  <a:pt x="801" y="23150"/>
                  <a:pt x="867" y="22750"/>
                </a:cubicBezTo>
                <a:lnTo>
                  <a:pt x="434" y="22650"/>
                </a:lnTo>
                <a:close/>
                <a:moveTo>
                  <a:pt x="55206" y="25052"/>
                </a:moveTo>
                <a:lnTo>
                  <a:pt x="54773" y="25085"/>
                </a:lnTo>
                <a:cubicBezTo>
                  <a:pt x="54806" y="25485"/>
                  <a:pt x="54839" y="25919"/>
                  <a:pt x="54873" y="26319"/>
                </a:cubicBezTo>
                <a:lnTo>
                  <a:pt x="55273" y="26286"/>
                </a:lnTo>
                <a:cubicBezTo>
                  <a:pt x="55273" y="25886"/>
                  <a:pt x="55240" y="25452"/>
                  <a:pt x="55206" y="25052"/>
                </a:cubicBezTo>
                <a:close/>
                <a:moveTo>
                  <a:pt x="100" y="25185"/>
                </a:moveTo>
                <a:cubicBezTo>
                  <a:pt x="67" y="25585"/>
                  <a:pt x="34" y="26019"/>
                  <a:pt x="34" y="26419"/>
                </a:cubicBezTo>
                <a:lnTo>
                  <a:pt x="434" y="26419"/>
                </a:lnTo>
                <a:cubicBezTo>
                  <a:pt x="467" y="26019"/>
                  <a:pt x="501" y="25619"/>
                  <a:pt x="534" y="25218"/>
                </a:cubicBezTo>
                <a:lnTo>
                  <a:pt x="100" y="25185"/>
                </a:lnTo>
                <a:close/>
                <a:moveTo>
                  <a:pt x="54906" y="27587"/>
                </a:moveTo>
                <a:lnTo>
                  <a:pt x="54906" y="27654"/>
                </a:lnTo>
                <a:cubicBezTo>
                  <a:pt x="54906" y="28054"/>
                  <a:pt x="54873" y="28487"/>
                  <a:pt x="54873" y="28888"/>
                </a:cubicBezTo>
                <a:lnTo>
                  <a:pt x="55306" y="28888"/>
                </a:lnTo>
                <a:cubicBezTo>
                  <a:pt x="55306" y="28487"/>
                  <a:pt x="55306" y="28054"/>
                  <a:pt x="55306" y="27654"/>
                </a:cubicBezTo>
                <a:lnTo>
                  <a:pt x="55306" y="27587"/>
                </a:lnTo>
                <a:close/>
                <a:moveTo>
                  <a:pt x="0" y="27687"/>
                </a:moveTo>
                <a:cubicBezTo>
                  <a:pt x="0" y="28087"/>
                  <a:pt x="0" y="28521"/>
                  <a:pt x="34" y="28921"/>
                </a:cubicBezTo>
                <a:lnTo>
                  <a:pt x="434" y="28921"/>
                </a:lnTo>
                <a:cubicBezTo>
                  <a:pt x="400" y="28521"/>
                  <a:pt x="400" y="28087"/>
                  <a:pt x="400" y="27687"/>
                </a:cubicBezTo>
                <a:close/>
                <a:moveTo>
                  <a:pt x="54773" y="30089"/>
                </a:moveTo>
                <a:cubicBezTo>
                  <a:pt x="54739" y="30522"/>
                  <a:pt x="54706" y="30923"/>
                  <a:pt x="54639" y="31356"/>
                </a:cubicBezTo>
                <a:lnTo>
                  <a:pt x="55073" y="31390"/>
                </a:lnTo>
                <a:cubicBezTo>
                  <a:pt x="55140" y="30989"/>
                  <a:pt x="55173" y="30556"/>
                  <a:pt x="55206" y="30122"/>
                </a:cubicBezTo>
                <a:lnTo>
                  <a:pt x="54773" y="30089"/>
                </a:lnTo>
                <a:close/>
                <a:moveTo>
                  <a:pt x="534" y="30155"/>
                </a:moveTo>
                <a:lnTo>
                  <a:pt x="134" y="30189"/>
                </a:lnTo>
                <a:cubicBezTo>
                  <a:pt x="167" y="30622"/>
                  <a:pt x="200" y="31023"/>
                  <a:pt x="267" y="31456"/>
                </a:cubicBezTo>
                <a:lnTo>
                  <a:pt x="667" y="31390"/>
                </a:lnTo>
                <a:cubicBezTo>
                  <a:pt x="634" y="30989"/>
                  <a:pt x="567" y="30556"/>
                  <a:pt x="534" y="30155"/>
                </a:cubicBezTo>
                <a:close/>
                <a:moveTo>
                  <a:pt x="54439" y="32590"/>
                </a:moveTo>
                <a:cubicBezTo>
                  <a:pt x="54372" y="33024"/>
                  <a:pt x="54306" y="33391"/>
                  <a:pt x="54206" y="33825"/>
                </a:cubicBezTo>
                <a:lnTo>
                  <a:pt x="54606" y="33925"/>
                </a:lnTo>
                <a:lnTo>
                  <a:pt x="54606" y="33891"/>
                </a:lnTo>
                <a:cubicBezTo>
                  <a:pt x="54706" y="33458"/>
                  <a:pt x="54806" y="33057"/>
                  <a:pt x="54873" y="32690"/>
                </a:cubicBezTo>
                <a:lnTo>
                  <a:pt x="54439" y="32590"/>
                </a:lnTo>
                <a:close/>
                <a:moveTo>
                  <a:pt x="867" y="32624"/>
                </a:moveTo>
                <a:lnTo>
                  <a:pt x="467" y="32690"/>
                </a:lnTo>
                <a:cubicBezTo>
                  <a:pt x="534" y="33124"/>
                  <a:pt x="634" y="33524"/>
                  <a:pt x="734" y="33958"/>
                </a:cubicBezTo>
                <a:lnTo>
                  <a:pt x="1134" y="33825"/>
                </a:lnTo>
                <a:cubicBezTo>
                  <a:pt x="1034" y="33458"/>
                  <a:pt x="968" y="33024"/>
                  <a:pt x="867" y="32624"/>
                </a:cubicBezTo>
                <a:close/>
                <a:moveTo>
                  <a:pt x="53905" y="35025"/>
                </a:moveTo>
                <a:cubicBezTo>
                  <a:pt x="53805" y="35426"/>
                  <a:pt x="53672" y="35826"/>
                  <a:pt x="53538" y="36193"/>
                </a:cubicBezTo>
                <a:lnTo>
                  <a:pt x="53939" y="36326"/>
                </a:lnTo>
                <a:lnTo>
                  <a:pt x="53939" y="36293"/>
                </a:lnTo>
                <a:cubicBezTo>
                  <a:pt x="54072" y="35893"/>
                  <a:pt x="54206" y="35492"/>
                  <a:pt x="54306" y="35126"/>
                </a:cubicBezTo>
                <a:lnTo>
                  <a:pt x="53905" y="35025"/>
                </a:lnTo>
                <a:close/>
                <a:moveTo>
                  <a:pt x="1435" y="35059"/>
                </a:moveTo>
                <a:lnTo>
                  <a:pt x="1034" y="35159"/>
                </a:lnTo>
                <a:cubicBezTo>
                  <a:pt x="1134" y="35559"/>
                  <a:pt x="1268" y="35959"/>
                  <a:pt x="1401" y="36360"/>
                </a:cubicBezTo>
                <a:lnTo>
                  <a:pt x="1801" y="36226"/>
                </a:lnTo>
                <a:cubicBezTo>
                  <a:pt x="1668" y="35859"/>
                  <a:pt x="1568" y="35459"/>
                  <a:pt x="1435" y="35059"/>
                </a:cubicBezTo>
                <a:close/>
                <a:moveTo>
                  <a:pt x="53138" y="37360"/>
                </a:moveTo>
                <a:cubicBezTo>
                  <a:pt x="52971" y="37761"/>
                  <a:pt x="52805" y="38161"/>
                  <a:pt x="52638" y="38528"/>
                </a:cubicBezTo>
                <a:lnTo>
                  <a:pt x="53038" y="38695"/>
                </a:lnTo>
                <a:lnTo>
                  <a:pt x="53038" y="38661"/>
                </a:lnTo>
                <a:cubicBezTo>
                  <a:pt x="53205" y="38294"/>
                  <a:pt x="53372" y="37894"/>
                  <a:pt x="53505" y="37527"/>
                </a:cubicBezTo>
                <a:lnTo>
                  <a:pt x="53138" y="37360"/>
                </a:lnTo>
                <a:close/>
                <a:moveTo>
                  <a:pt x="2202" y="37394"/>
                </a:moveTo>
                <a:lnTo>
                  <a:pt x="1835" y="37561"/>
                </a:lnTo>
                <a:cubicBezTo>
                  <a:pt x="1968" y="37928"/>
                  <a:pt x="2135" y="38328"/>
                  <a:pt x="2302" y="38728"/>
                </a:cubicBezTo>
                <a:lnTo>
                  <a:pt x="2669" y="38561"/>
                </a:lnTo>
                <a:cubicBezTo>
                  <a:pt x="2502" y="38161"/>
                  <a:pt x="2369" y="37794"/>
                  <a:pt x="2202" y="37394"/>
                </a:cubicBezTo>
                <a:close/>
                <a:moveTo>
                  <a:pt x="3202" y="39662"/>
                </a:moveTo>
                <a:lnTo>
                  <a:pt x="2802" y="39829"/>
                </a:lnTo>
                <a:cubicBezTo>
                  <a:pt x="3002" y="40229"/>
                  <a:pt x="3202" y="40596"/>
                  <a:pt x="3403" y="40963"/>
                </a:cubicBezTo>
                <a:lnTo>
                  <a:pt x="3770" y="40763"/>
                </a:lnTo>
                <a:cubicBezTo>
                  <a:pt x="3569" y="40396"/>
                  <a:pt x="3369" y="40029"/>
                  <a:pt x="3202" y="39662"/>
                </a:cubicBezTo>
                <a:close/>
                <a:moveTo>
                  <a:pt x="52137" y="39662"/>
                </a:moveTo>
                <a:cubicBezTo>
                  <a:pt x="51937" y="40029"/>
                  <a:pt x="51737" y="40396"/>
                  <a:pt x="51537" y="40763"/>
                </a:cubicBezTo>
                <a:lnTo>
                  <a:pt x="51904" y="40963"/>
                </a:lnTo>
                <a:lnTo>
                  <a:pt x="51937" y="40930"/>
                </a:lnTo>
                <a:cubicBezTo>
                  <a:pt x="52137" y="40563"/>
                  <a:pt x="52338" y="40196"/>
                  <a:pt x="52504" y="39829"/>
                </a:cubicBezTo>
                <a:lnTo>
                  <a:pt x="52137" y="39662"/>
                </a:lnTo>
                <a:close/>
                <a:moveTo>
                  <a:pt x="4370" y="41797"/>
                </a:moveTo>
                <a:lnTo>
                  <a:pt x="4036" y="42030"/>
                </a:lnTo>
                <a:cubicBezTo>
                  <a:pt x="4237" y="42397"/>
                  <a:pt x="4470" y="42731"/>
                  <a:pt x="4704" y="43098"/>
                </a:cubicBezTo>
                <a:lnTo>
                  <a:pt x="5037" y="42864"/>
                </a:lnTo>
                <a:cubicBezTo>
                  <a:pt x="4804" y="42497"/>
                  <a:pt x="4603" y="42164"/>
                  <a:pt x="4370" y="41797"/>
                </a:cubicBezTo>
                <a:close/>
                <a:moveTo>
                  <a:pt x="50937" y="41797"/>
                </a:moveTo>
                <a:cubicBezTo>
                  <a:pt x="50703" y="42164"/>
                  <a:pt x="50503" y="42497"/>
                  <a:pt x="50269" y="42864"/>
                </a:cubicBezTo>
                <a:lnTo>
                  <a:pt x="50603" y="43098"/>
                </a:lnTo>
                <a:lnTo>
                  <a:pt x="50603" y="43065"/>
                </a:lnTo>
                <a:cubicBezTo>
                  <a:pt x="50836" y="42731"/>
                  <a:pt x="51070" y="42364"/>
                  <a:pt x="51270" y="42030"/>
                </a:cubicBezTo>
                <a:lnTo>
                  <a:pt x="50937" y="41797"/>
                </a:lnTo>
                <a:close/>
                <a:moveTo>
                  <a:pt x="5738" y="43932"/>
                </a:moveTo>
                <a:lnTo>
                  <a:pt x="5404" y="44199"/>
                </a:lnTo>
                <a:cubicBezTo>
                  <a:pt x="5671" y="44532"/>
                  <a:pt x="5938" y="44866"/>
                  <a:pt x="6205" y="45166"/>
                </a:cubicBezTo>
                <a:lnTo>
                  <a:pt x="6505" y="44899"/>
                </a:lnTo>
                <a:cubicBezTo>
                  <a:pt x="6271" y="44599"/>
                  <a:pt x="6004" y="44265"/>
                  <a:pt x="5738" y="43932"/>
                </a:cubicBezTo>
                <a:close/>
                <a:moveTo>
                  <a:pt x="49536" y="43932"/>
                </a:moveTo>
                <a:cubicBezTo>
                  <a:pt x="49269" y="44265"/>
                  <a:pt x="49035" y="44599"/>
                  <a:pt x="48768" y="44899"/>
                </a:cubicBezTo>
                <a:lnTo>
                  <a:pt x="49102" y="45166"/>
                </a:lnTo>
                <a:lnTo>
                  <a:pt x="49102" y="45099"/>
                </a:lnTo>
                <a:cubicBezTo>
                  <a:pt x="49369" y="44766"/>
                  <a:pt x="49636" y="44432"/>
                  <a:pt x="49869" y="44165"/>
                </a:cubicBezTo>
                <a:lnTo>
                  <a:pt x="49536" y="43932"/>
                </a:lnTo>
                <a:close/>
                <a:moveTo>
                  <a:pt x="7305" y="45867"/>
                </a:moveTo>
                <a:lnTo>
                  <a:pt x="7005" y="46133"/>
                </a:lnTo>
                <a:cubicBezTo>
                  <a:pt x="7272" y="46434"/>
                  <a:pt x="7572" y="46734"/>
                  <a:pt x="7872" y="47034"/>
                </a:cubicBezTo>
                <a:lnTo>
                  <a:pt x="8139" y="46767"/>
                </a:lnTo>
                <a:cubicBezTo>
                  <a:pt x="7872" y="46467"/>
                  <a:pt x="7606" y="46167"/>
                  <a:pt x="7305" y="45867"/>
                </a:cubicBezTo>
                <a:close/>
                <a:moveTo>
                  <a:pt x="47934" y="45867"/>
                </a:moveTo>
                <a:cubicBezTo>
                  <a:pt x="47701" y="46167"/>
                  <a:pt x="47401" y="46467"/>
                  <a:pt x="47100" y="46767"/>
                </a:cubicBezTo>
                <a:lnTo>
                  <a:pt x="47401" y="47034"/>
                </a:lnTo>
                <a:lnTo>
                  <a:pt x="47434" y="46967"/>
                </a:lnTo>
                <a:cubicBezTo>
                  <a:pt x="47734" y="46667"/>
                  <a:pt x="48034" y="46367"/>
                  <a:pt x="48268" y="46133"/>
                </a:cubicBezTo>
                <a:lnTo>
                  <a:pt x="47934" y="45867"/>
                </a:lnTo>
                <a:close/>
                <a:moveTo>
                  <a:pt x="9073" y="47634"/>
                </a:moveTo>
                <a:lnTo>
                  <a:pt x="8773" y="47935"/>
                </a:lnTo>
                <a:cubicBezTo>
                  <a:pt x="9073" y="48202"/>
                  <a:pt x="9407" y="48502"/>
                  <a:pt x="9707" y="48769"/>
                </a:cubicBezTo>
                <a:lnTo>
                  <a:pt x="9974" y="48468"/>
                </a:lnTo>
                <a:cubicBezTo>
                  <a:pt x="9674" y="48168"/>
                  <a:pt x="9374" y="47901"/>
                  <a:pt x="9073" y="47634"/>
                </a:cubicBezTo>
                <a:close/>
                <a:moveTo>
                  <a:pt x="46233" y="47601"/>
                </a:moveTo>
                <a:cubicBezTo>
                  <a:pt x="45933" y="47901"/>
                  <a:pt x="45633" y="48168"/>
                  <a:pt x="45299" y="48435"/>
                </a:cubicBezTo>
                <a:lnTo>
                  <a:pt x="45566" y="48769"/>
                </a:lnTo>
                <a:lnTo>
                  <a:pt x="45599" y="48702"/>
                </a:lnTo>
                <a:cubicBezTo>
                  <a:pt x="45933" y="48435"/>
                  <a:pt x="46233" y="48135"/>
                  <a:pt x="46500" y="47901"/>
                </a:cubicBezTo>
                <a:lnTo>
                  <a:pt x="46233" y="47601"/>
                </a:lnTo>
                <a:close/>
                <a:moveTo>
                  <a:pt x="10941" y="49236"/>
                </a:moveTo>
                <a:lnTo>
                  <a:pt x="10708" y="49536"/>
                </a:lnTo>
                <a:cubicBezTo>
                  <a:pt x="11041" y="49803"/>
                  <a:pt x="11375" y="50070"/>
                  <a:pt x="11709" y="50303"/>
                </a:cubicBezTo>
                <a:lnTo>
                  <a:pt x="11942" y="49969"/>
                </a:lnTo>
                <a:cubicBezTo>
                  <a:pt x="11608" y="49736"/>
                  <a:pt x="11275" y="49469"/>
                  <a:pt x="10941" y="49236"/>
                </a:cubicBezTo>
                <a:close/>
                <a:moveTo>
                  <a:pt x="44365" y="49236"/>
                </a:moveTo>
                <a:cubicBezTo>
                  <a:pt x="44032" y="49469"/>
                  <a:pt x="43698" y="49736"/>
                  <a:pt x="43364" y="49969"/>
                </a:cubicBezTo>
                <a:lnTo>
                  <a:pt x="43598" y="50303"/>
                </a:lnTo>
                <a:lnTo>
                  <a:pt x="43631" y="50236"/>
                </a:lnTo>
                <a:cubicBezTo>
                  <a:pt x="43965" y="50003"/>
                  <a:pt x="44332" y="49736"/>
                  <a:pt x="44599" y="49536"/>
                </a:cubicBezTo>
                <a:lnTo>
                  <a:pt x="44365" y="49236"/>
                </a:lnTo>
                <a:close/>
                <a:moveTo>
                  <a:pt x="12976" y="50637"/>
                </a:moveTo>
                <a:lnTo>
                  <a:pt x="12743" y="51004"/>
                </a:lnTo>
                <a:cubicBezTo>
                  <a:pt x="13110" y="51237"/>
                  <a:pt x="13476" y="51437"/>
                  <a:pt x="13843" y="51637"/>
                </a:cubicBezTo>
                <a:lnTo>
                  <a:pt x="14044" y="51304"/>
                </a:lnTo>
                <a:cubicBezTo>
                  <a:pt x="13677" y="51070"/>
                  <a:pt x="13310" y="50870"/>
                  <a:pt x="12976" y="50637"/>
                </a:cubicBezTo>
                <a:close/>
                <a:moveTo>
                  <a:pt x="42330" y="50637"/>
                </a:moveTo>
                <a:cubicBezTo>
                  <a:pt x="41997" y="50870"/>
                  <a:pt x="41630" y="51070"/>
                  <a:pt x="41263" y="51304"/>
                </a:cubicBezTo>
                <a:lnTo>
                  <a:pt x="41496" y="51637"/>
                </a:lnTo>
                <a:lnTo>
                  <a:pt x="41496" y="51604"/>
                </a:lnTo>
                <a:cubicBezTo>
                  <a:pt x="41863" y="51404"/>
                  <a:pt x="42230" y="51170"/>
                  <a:pt x="42564" y="51004"/>
                </a:cubicBezTo>
                <a:lnTo>
                  <a:pt x="42330" y="50637"/>
                </a:lnTo>
                <a:close/>
                <a:moveTo>
                  <a:pt x="15144" y="51871"/>
                </a:moveTo>
                <a:lnTo>
                  <a:pt x="14944" y="52238"/>
                </a:lnTo>
                <a:cubicBezTo>
                  <a:pt x="15311" y="52438"/>
                  <a:pt x="15711" y="52638"/>
                  <a:pt x="16078" y="52805"/>
                </a:cubicBezTo>
                <a:lnTo>
                  <a:pt x="16245" y="52405"/>
                </a:lnTo>
                <a:cubicBezTo>
                  <a:pt x="15878" y="52238"/>
                  <a:pt x="15511" y="52071"/>
                  <a:pt x="15144" y="51871"/>
                </a:cubicBezTo>
                <a:close/>
                <a:moveTo>
                  <a:pt x="40196" y="51871"/>
                </a:moveTo>
                <a:cubicBezTo>
                  <a:pt x="39829" y="52071"/>
                  <a:pt x="39462" y="52238"/>
                  <a:pt x="39095" y="52405"/>
                </a:cubicBezTo>
                <a:lnTo>
                  <a:pt x="39262" y="52805"/>
                </a:lnTo>
                <a:lnTo>
                  <a:pt x="39262" y="52738"/>
                </a:lnTo>
                <a:cubicBezTo>
                  <a:pt x="39662" y="52571"/>
                  <a:pt x="40029" y="52405"/>
                  <a:pt x="40396" y="52238"/>
                </a:cubicBezTo>
                <a:lnTo>
                  <a:pt x="40196" y="51871"/>
                </a:lnTo>
                <a:close/>
                <a:moveTo>
                  <a:pt x="17379" y="52905"/>
                </a:moveTo>
                <a:lnTo>
                  <a:pt x="17212" y="53272"/>
                </a:lnTo>
                <a:cubicBezTo>
                  <a:pt x="17613" y="53439"/>
                  <a:pt x="18013" y="53605"/>
                  <a:pt x="18413" y="53739"/>
                </a:cubicBezTo>
                <a:lnTo>
                  <a:pt x="18547" y="53339"/>
                </a:lnTo>
                <a:cubicBezTo>
                  <a:pt x="18146" y="53205"/>
                  <a:pt x="17746" y="53072"/>
                  <a:pt x="17379" y="52905"/>
                </a:cubicBezTo>
                <a:close/>
                <a:moveTo>
                  <a:pt x="37927" y="52905"/>
                </a:moveTo>
                <a:cubicBezTo>
                  <a:pt x="37560" y="53072"/>
                  <a:pt x="37160" y="53205"/>
                  <a:pt x="36793" y="53339"/>
                </a:cubicBezTo>
                <a:lnTo>
                  <a:pt x="36927" y="53739"/>
                </a:lnTo>
                <a:lnTo>
                  <a:pt x="36927" y="53705"/>
                </a:lnTo>
                <a:cubicBezTo>
                  <a:pt x="37327" y="53572"/>
                  <a:pt x="37727" y="53405"/>
                  <a:pt x="38094" y="53272"/>
                </a:cubicBezTo>
                <a:lnTo>
                  <a:pt x="37927" y="52905"/>
                </a:lnTo>
                <a:close/>
                <a:moveTo>
                  <a:pt x="19714" y="53705"/>
                </a:moveTo>
                <a:lnTo>
                  <a:pt x="19581" y="54106"/>
                </a:lnTo>
                <a:cubicBezTo>
                  <a:pt x="20014" y="54239"/>
                  <a:pt x="20381" y="54339"/>
                  <a:pt x="20815" y="54473"/>
                </a:cubicBezTo>
                <a:lnTo>
                  <a:pt x="20915" y="54039"/>
                </a:lnTo>
                <a:cubicBezTo>
                  <a:pt x="20515" y="53939"/>
                  <a:pt x="20115" y="53839"/>
                  <a:pt x="19714" y="53705"/>
                </a:cubicBezTo>
                <a:close/>
                <a:moveTo>
                  <a:pt x="35592" y="53705"/>
                </a:moveTo>
                <a:cubicBezTo>
                  <a:pt x="35225" y="53839"/>
                  <a:pt x="34825" y="53939"/>
                  <a:pt x="34425" y="54039"/>
                </a:cubicBezTo>
                <a:lnTo>
                  <a:pt x="34525" y="54473"/>
                </a:lnTo>
                <a:lnTo>
                  <a:pt x="34525" y="54439"/>
                </a:lnTo>
                <a:cubicBezTo>
                  <a:pt x="34925" y="54339"/>
                  <a:pt x="35359" y="54206"/>
                  <a:pt x="35726" y="54139"/>
                </a:cubicBezTo>
                <a:lnTo>
                  <a:pt x="35592" y="53705"/>
                </a:lnTo>
                <a:close/>
                <a:moveTo>
                  <a:pt x="22116" y="54306"/>
                </a:moveTo>
                <a:lnTo>
                  <a:pt x="22049" y="54740"/>
                </a:lnTo>
                <a:cubicBezTo>
                  <a:pt x="22450" y="54806"/>
                  <a:pt x="22883" y="54906"/>
                  <a:pt x="23283" y="54973"/>
                </a:cubicBezTo>
                <a:lnTo>
                  <a:pt x="23350" y="54539"/>
                </a:lnTo>
                <a:cubicBezTo>
                  <a:pt x="22950" y="54473"/>
                  <a:pt x="22550" y="54406"/>
                  <a:pt x="22116" y="54306"/>
                </a:cubicBezTo>
                <a:close/>
                <a:moveTo>
                  <a:pt x="33224" y="54306"/>
                </a:moveTo>
                <a:cubicBezTo>
                  <a:pt x="32824" y="54406"/>
                  <a:pt x="32423" y="54473"/>
                  <a:pt x="31990" y="54539"/>
                </a:cubicBezTo>
                <a:lnTo>
                  <a:pt x="32056" y="54973"/>
                </a:lnTo>
                <a:lnTo>
                  <a:pt x="32056" y="54940"/>
                </a:lnTo>
                <a:cubicBezTo>
                  <a:pt x="32490" y="54873"/>
                  <a:pt x="32890" y="54806"/>
                  <a:pt x="33324" y="54740"/>
                </a:cubicBezTo>
                <a:lnTo>
                  <a:pt x="33224" y="54306"/>
                </a:lnTo>
                <a:close/>
                <a:moveTo>
                  <a:pt x="24584" y="54706"/>
                </a:moveTo>
                <a:lnTo>
                  <a:pt x="24551" y="55140"/>
                </a:lnTo>
                <a:cubicBezTo>
                  <a:pt x="24951" y="55173"/>
                  <a:pt x="25385" y="55207"/>
                  <a:pt x="25785" y="55240"/>
                </a:cubicBezTo>
                <a:lnTo>
                  <a:pt x="25852" y="54806"/>
                </a:lnTo>
                <a:cubicBezTo>
                  <a:pt x="25418" y="54773"/>
                  <a:pt x="25018" y="54740"/>
                  <a:pt x="24584" y="54706"/>
                </a:cubicBezTo>
                <a:close/>
                <a:moveTo>
                  <a:pt x="30789" y="54706"/>
                </a:moveTo>
                <a:cubicBezTo>
                  <a:pt x="30389" y="54773"/>
                  <a:pt x="29955" y="54806"/>
                  <a:pt x="29555" y="54806"/>
                </a:cubicBezTo>
                <a:lnTo>
                  <a:pt x="29555" y="55240"/>
                </a:lnTo>
                <a:cubicBezTo>
                  <a:pt x="29988" y="55207"/>
                  <a:pt x="30422" y="55173"/>
                  <a:pt x="30856" y="55140"/>
                </a:cubicBezTo>
                <a:lnTo>
                  <a:pt x="30789" y="54706"/>
                </a:lnTo>
                <a:close/>
                <a:moveTo>
                  <a:pt x="27053" y="54873"/>
                </a:moveTo>
                <a:lnTo>
                  <a:pt x="27053" y="55307"/>
                </a:lnTo>
                <a:lnTo>
                  <a:pt x="28287" y="55307"/>
                </a:lnTo>
                <a:lnTo>
                  <a:pt x="28287" y="54873"/>
                </a:ln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4" name="Google Shape;534;p29"/>
          <p:cNvGrpSpPr/>
          <p:nvPr/>
        </p:nvGrpSpPr>
        <p:grpSpPr>
          <a:xfrm>
            <a:off x="713227" y="1432076"/>
            <a:ext cx="4636246" cy="2696316"/>
            <a:chOff x="770300" y="813850"/>
            <a:chExt cx="4252656" cy="2473230"/>
          </a:xfrm>
        </p:grpSpPr>
        <p:sp>
          <p:nvSpPr>
            <p:cNvPr id="535" name="Google Shape;535;p29"/>
            <p:cNvSpPr/>
            <p:nvPr/>
          </p:nvSpPr>
          <p:spPr>
            <a:xfrm>
              <a:off x="770300" y="1338174"/>
              <a:ext cx="2773242" cy="1948906"/>
            </a:xfrm>
            <a:custGeom>
              <a:rect b="b" l="l" r="r" t="t"/>
              <a:pathLst>
                <a:path extrusionOk="0" h="30522" w="43432">
                  <a:moveTo>
                    <a:pt x="43031" y="434"/>
                  </a:moveTo>
                  <a:lnTo>
                    <a:pt x="43031" y="30122"/>
                  </a:lnTo>
                  <a:lnTo>
                    <a:pt x="401" y="30122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30522"/>
                  </a:lnTo>
                  <a:lnTo>
                    <a:pt x="43431" y="30522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770300" y="1338174"/>
              <a:ext cx="2773242" cy="283314"/>
            </a:xfrm>
            <a:custGeom>
              <a:rect b="b" l="l" r="r" t="t"/>
              <a:pathLst>
                <a:path extrusionOk="0" h="4437" w="43432">
                  <a:moveTo>
                    <a:pt x="43031" y="434"/>
                  </a:moveTo>
                  <a:lnTo>
                    <a:pt x="43031" y="4003"/>
                  </a:lnTo>
                  <a:lnTo>
                    <a:pt x="401" y="4003"/>
                  </a:lnTo>
                  <a:lnTo>
                    <a:pt x="401" y="434"/>
                  </a:lnTo>
                  <a:close/>
                  <a:moveTo>
                    <a:pt x="0" y="0"/>
                  </a:moveTo>
                  <a:lnTo>
                    <a:pt x="0" y="4437"/>
                  </a:lnTo>
                  <a:lnTo>
                    <a:pt x="43431" y="4437"/>
                  </a:lnTo>
                  <a:lnTo>
                    <a:pt x="43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872531" y="1416971"/>
              <a:ext cx="151267" cy="129493"/>
            </a:xfrm>
            <a:custGeom>
              <a:rect b="b" l="l" r="r" t="t"/>
              <a:pathLst>
                <a:path extrusionOk="0" h="2028" w="2369">
                  <a:moveTo>
                    <a:pt x="1368" y="0"/>
                  </a:moveTo>
                  <a:cubicBezTo>
                    <a:pt x="434" y="0"/>
                    <a:pt x="0" y="1101"/>
                    <a:pt x="634" y="1735"/>
                  </a:cubicBezTo>
                  <a:cubicBezTo>
                    <a:pt x="836" y="1937"/>
                    <a:pt x="1085" y="2027"/>
                    <a:pt x="1332" y="2027"/>
                  </a:cubicBezTo>
                  <a:cubicBezTo>
                    <a:pt x="1858" y="2027"/>
                    <a:pt x="2369" y="1615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1134526" y="1416971"/>
              <a:ext cx="151267" cy="127833"/>
            </a:xfrm>
            <a:custGeom>
              <a:rect b="b" l="l" r="r" t="t"/>
              <a:pathLst>
                <a:path extrusionOk="0" h="2002" w="2369">
                  <a:moveTo>
                    <a:pt x="1368" y="0"/>
                  </a:moveTo>
                  <a:cubicBezTo>
                    <a:pt x="467" y="0"/>
                    <a:pt x="0" y="1068"/>
                    <a:pt x="634" y="1702"/>
                  </a:cubicBezTo>
                  <a:cubicBezTo>
                    <a:pt x="841" y="1909"/>
                    <a:pt x="1098" y="2002"/>
                    <a:pt x="1351" y="2002"/>
                  </a:cubicBezTo>
                  <a:cubicBezTo>
                    <a:pt x="1870" y="2002"/>
                    <a:pt x="2369" y="1607"/>
                    <a:pt x="2369" y="1001"/>
                  </a:cubicBezTo>
                  <a:cubicBezTo>
                    <a:pt x="2369" y="434"/>
                    <a:pt x="1902" y="0"/>
                    <a:pt x="13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1419956" y="1416971"/>
              <a:ext cx="127833" cy="127833"/>
            </a:xfrm>
            <a:custGeom>
              <a:rect b="b" l="l" r="r" t="t"/>
              <a:pathLst>
                <a:path extrusionOk="0" h="2002" w="2002">
                  <a:moveTo>
                    <a:pt x="1001" y="0"/>
                  </a:moveTo>
                  <a:cubicBezTo>
                    <a:pt x="434" y="0"/>
                    <a:pt x="0" y="434"/>
                    <a:pt x="0" y="1001"/>
                  </a:cubicBezTo>
                  <a:cubicBezTo>
                    <a:pt x="0" y="1568"/>
                    <a:pt x="434" y="2002"/>
                    <a:pt x="1001" y="2002"/>
                  </a:cubicBezTo>
                  <a:cubicBezTo>
                    <a:pt x="1568" y="2002"/>
                    <a:pt x="2002" y="1568"/>
                    <a:pt x="2002" y="1001"/>
                  </a:cubicBezTo>
                  <a:cubicBezTo>
                    <a:pt x="2002" y="434"/>
                    <a:pt x="1568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851459" y="1736564"/>
              <a:ext cx="768720" cy="654041"/>
            </a:xfrm>
            <a:custGeom>
              <a:rect b="b" l="l" r="r" t="t"/>
              <a:pathLst>
                <a:path extrusionOk="0" h="10243" w="12039">
                  <a:moveTo>
                    <a:pt x="5765" y="0"/>
                  </a:moveTo>
                  <a:cubicBezTo>
                    <a:pt x="2635" y="0"/>
                    <a:pt x="1" y="2962"/>
                    <a:pt x="831" y="6337"/>
                  </a:cubicBezTo>
                  <a:cubicBezTo>
                    <a:pt x="1425" y="8739"/>
                    <a:pt x="3563" y="10242"/>
                    <a:pt x="5817" y="10242"/>
                  </a:cubicBezTo>
                  <a:cubicBezTo>
                    <a:pt x="6725" y="10242"/>
                    <a:pt x="7651" y="9999"/>
                    <a:pt x="8503" y="9472"/>
                  </a:cubicBezTo>
                  <a:cubicBezTo>
                    <a:pt x="12039" y="7271"/>
                    <a:pt x="11605" y="1967"/>
                    <a:pt x="7736" y="399"/>
                  </a:cubicBezTo>
                  <a:cubicBezTo>
                    <a:pt x="7075" y="126"/>
                    <a:pt x="6409" y="0"/>
                    <a:pt x="5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>
              <a:off x="1087657" y="192602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1045066" y="212199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>
              <a:off x="2257528" y="2501600"/>
              <a:ext cx="903194" cy="654488"/>
            </a:xfrm>
            <a:custGeom>
              <a:rect b="b" l="l" r="r" t="t"/>
              <a:pathLst>
                <a:path extrusionOk="0" h="10250" w="14145">
                  <a:moveTo>
                    <a:pt x="7072" y="0"/>
                  </a:moveTo>
                  <a:cubicBezTo>
                    <a:pt x="1902" y="0"/>
                    <a:pt x="1" y="6772"/>
                    <a:pt x="4371" y="9474"/>
                  </a:cubicBezTo>
                  <a:cubicBezTo>
                    <a:pt x="5204" y="9991"/>
                    <a:pt x="6138" y="10249"/>
                    <a:pt x="7072" y="10249"/>
                  </a:cubicBezTo>
                  <a:cubicBezTo>
                    <a:pt x="8006" y="10249"/>
                    <a:pt x="8940" y="9991"/>
                    <a:pt x="9774" y="9474"/>
                  </a:cubicBezTo>
                  <a:cubicBezTo>
                    <a:pt x="14144" y="6772"/>
                    <a:pt x="12209" y="0"/>
                    <a:pt x="7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1705375" y="813850"/>
              <a:ext cx="1801981" cy="758692"/>
            </a:xfrm>
            <a:custGeom>
              <a:rect b="b" l="l" r="r" t="t"/>
              <a:pathLst>
                <a:path extrusionOk="0" h="15913" w="28221">
                  <a:moveTo>
                    <a:pt x="0" y="1"/>
                  </a:moveTo>
                  <a:lnTo>
                    <a:pt x="0" y="15912"/>
                  </a:lnTo>
                  <a:lnTo>
                    <a:pt x="28220" y="15912"/>
                  </a:lnTo>
                  <a:lnTo>
                    <a:pt x="28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1705386" y="1572457"/>
              <a:ext cx="304640" cy="313133"/>
            </a:xfrm>
            <a:custGeom>
              <a:rect b="b" l="l" r="r" t="t"/>
              <a:pathLst>
                <a:path extrusionOk="0" h="4904" w="4771">
                  <a:moveTo>
                    <a:pt x="0" y="0"/>
                  </a:moveTo>
                  <a:lnTo>
                    <a:pt x="0" y="4904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1818126" y="972712"/>
              <a:ext cx="1311323" cy="31011"/>
            </a:xfrm>
            <a:custGeom>
              <a:rect b="b" l="l" r="r" t="t"/>
              <a:pathLst>
                <a:path extrusionOk="0" h="568" w="24018">
                  <a:moveTo>
                    <a:pt x="1" y="1"/>
                  </a:moveTo>
                  <a:lnTo>
                    <a:pt x="1" y="568"/>
                  </a:lnTo>
                  <a:lnTo>
                    <a:pt x="24018" y="568"/>
                  </a:lnTo>
                  <a:lnTo>
                    <a:pt x="240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1833697" y="1087291"/>
              <a:ext cx="528316" cy="36268"/>
            </a:xfrm>
            <a:custGeom>
              <a:rect b="b" l="l" r="r" t="t"/>
              <a:pathLst>
                <a:path extrusionOk="0" h="568" w="8274">
                  <a:moveTo>
                    <a:pt x="1" y="0"/>
                  </a:moveTo>
                  <a:lnTo>
                    <a:pt x="1" y="567"/>
                  </a:lnTo>
                  <a:lnTo>
                    <a:pt x="8273" y="567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9"/>
            <p:cNvSpPr/>
            <p:nvPr/>
          </p:nvSpPr>
          <p:spPr>
            <a:xfrm>
              <a:off x="1833697" y="1202293"/>
              <a:ext cx="1203492" cy="36268"/>
            </a:xfrm>
            <a:custGeom>
              <a:rect b="b" l="l" r="r" t="t"/>
              <a:pathLst>
                <a:path extrusionOk="0" h="568" w="18848">
                  <a:moveTo>
                    <a:pt x="1" y="0"/>
                  </a:moveTo>
                  <a:lnTo>
                    <a:pt x="1" y="568"/>
                  </a:lnTo>
                  <a:lnTo>
                    <a:pt x="18847" y="568"/>
                  </a:lnTo>
                  <a:lnTo>
                    <a:pt x="18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9"/>
            <p:cNvSpPr/>
            <p:nvPr/>
          </p:nvSpPr>
          <p:spPr>
            <a:xfrm>
              <a:off x="1833697" y="1317296"/>
              <a:ext cx="1280179" cy="36268"/>
            </a:xfrm>
            <a:custGeom>
              <a:rect b="b" l="l" r="r" t="t"/>
              <a:pathLst>
                <a:path extrusionOk="0" h="568" w="20049">
                  <a:moveTo>
                    <a:pt x="1" y="1"/>
                  </a:moveTo>
                  <a:lnTo>
                    <a:pt x="1" y="568"/>
                  </a:lnTo>
                  <a:lnTo>
                    <a:pt x="20048" y="568"/>
                  </a:lnTo>
                  <a:lnTo>
                    <a:pt x="20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1833697" y="1432362"/>
              <a:ext cx="958554" cy="36268"/>
            </a:xfrm>
            <a:custGeom>
              <a:rect b="b" l="l" r="r" t="t"/>
              <a:pathLst>
                <a:path extrusionOk="0" h="568" w="15012">
                  <a:moveTo>
                    <a:pt x="1" y="0"/>
                  </a:moveTo>
                  <a:lnTo>
                    <a:pt x="1" y="567"/>
                  </a:lnTo>
                  <a:lnTo>
                    <a:pt x="15011" y="567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3220975" y="1688851"/>
              <a:ext cx="1801981" cy="791103"/>
            </a:xfrm>
            <a:custGeom>
              <a:rect b="b" l="l" r="r" t="t"/>
              <a:pathLst>
                <a:path extrusionOk="0" h="11642" w="28221">
                  <a:moveTo>
                    <a:pt x="1" y="0"/>
                  </a:moveTo>
                  <a:lnTo>
                    <a:pt x="1" y="11642"/>
                  </a:lnTo>
                  <a:lnTo>
                    <a:pt x="28221" y="11642"/>
                  </a:lnTo>
                  <a:lnTo>
                    <a:pt x="28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 flipH="1">
              <a:off x="3220967" y="2471769"/>
              <a:ext cx="257002" cy="264220"/>
            </a:xfrm>
            <a:custGeom>
              <a:rect b="b" l="l" r="r" t="t"/>
              <a:pathLst>
                <a:path extrusionOk="0" h="4905" w="4771">
                  <a:moveTo>
                    <a:pt x="1" y="1"/>
                  </a:moveTo>
                  <a:lnTo>
                    <a:pt x="4771" y="490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>
              <a:off x="3355204" y="1860127"/>
              <a:ext cx="1126805" cy="36268"/>
            </a:xfrm>
            <a:custGeom>
              <a:rect b="b" l="l" r="r" t="t"/>
              <a:pathLst>
                <a:path extrusionOk="0" h="568" w="17647">
                  <a:moveTo>
                    <a:pt x="0" y="0"/>
                  </a:moveTo>
                  <a:lnTo>
                    <a:pt x="0" y="567"/>
                  </a:lnTo>
                  <a:lnTo>
                    <a:pt x="17646" y="567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3355204" y="1975129"/>
              <a:ext cx="1435596" cy="36268"/>
            </a:xfrm>
            <a:custGeom>
              <a:rect b="b" l="l" r="r" t="t"/>
              <a:pathLst>
                <a:path extrusionOk="0" h="568" w="22483">
                  <a:moveTo>
                    <a:pt x="0" y="0"/>
                  </a:moveTo>
                  <a:lnTo>
                    <a:pt x="0" y="567"/>
                  </a:lnTo>
                  <a:lnTo>
                    <a:pt x="22483" y="567"/>
                  </a:lnTo>
                  <a:lnTo>
                    <a:pt x="22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9"/>
            <p:cNvSpPr/>
            <p:nvPr/>
          </p:nvSpPr>
          <p:spPr>
            <a:xfrm>
              <a:off x="3355204" y="2090132"/>
              <a:ext cx="1043733" cy="36268"/>
            </a:xfrm>
            <a:custGeom>
              <a:rect b="b" l="l" r="r" t="t"/>
              <a:pathLst>
                <a:path extrusionOk="0" h="568" w="16346">
                  <a:moveTo>
                    <a:pt x="0" y="1"/>
                  </a:moveTo>
                  <a:lnTo>
                    <a:pt x="0" y="568"/>
                  </a:lnTo>
                  <a:lnTo>
                    <a:pt x="16345" y="568"/>
                  </a:lnTo>
                  <a:lnTo>
                    <a:pt x="16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9"/>
            <p:cNvSpPr/>
            <p:nvPr/>
          </p:nvSpPr>
          <p:spPr>
            <a:xfrm>
              <a:off x="3355204" y="2205134"/>
              <a:ext cx="1312105" cy="36268"/>
            </a:xfrm>
            <a:custGeom>
              <a:rect b="b" l="l" r="r" t="t"/>
              <a:pathLst>
                <a:path extrusionOk="0" h="568" w="20549">
                  <a:moveTo>
                    <a:pt x="0" y="1"/>
                  </a:moveTo>
                  <a:lnTo>
                    <a:pt x="0" y="568"/>
                  </a:lnTo>
                  <a:lnTo>
                    <a:pt x="20548" y="568"/>
                  </a:lnTo>
                  <a:lnTo>
                    <a:pt x="20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9"/>
            <p:cNvSpPr/>
            <p:nvPr/>
          </p:nvSpPr>
          <p:spPr>
            <a:xfrm>
              <a:off x="3355204" y="2320200"/>
              <a:ext cx="860540" cy="38375"/>
            </a:xfrm>
            <a:custGeom>
              <a:rect b="b" l="l" r="r" t="t"/>
              <a:pathLst>
                <a:path extrusionOk="0" h="601" w="13477">
                  <a:moveTo>
                    <a:pt x="0" y="0"/>
                  </a:moveTo>
                  <a:lnTo>
                    <a:pt x="0" y="601"/>
                  </a:lnTo>
                  <a:lnTo>
                    <a:pt x="13476" y="601"/>
                  </a:lnTo>
                  <a:lnTo>
                    <a:pt x="13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9"/>
            <p:cNvSpPr/>
            <p:nvPr/>
          </p:nvSpPr>
          <p:spPr>
            <a:xfrm>
              <a:off x="2575957" y="2692770"/>
              <a:ext cx="234339" cy="199156"/>
            </a:xfrm>
            <a:custGeom>
              <a:rect b="b" l="l" r="r" t="t"/>
              <a:pathLst>
                <a:path extrusionOk="0" h="3119" w="3670">
                  <a:moveTo>
                    <a:pt x="2102" y="1"/>
                  </a:moveTo>
                  <a:cubicBezTo>
                    <a:pt x="701" y="1"/>
                    <a:pt x="0" y="1669"/>
                    <a:pt x="1001" y="2669"/>
                  </a:cubicBezTo>
                  <a:cubicBezTo>
                    <a:pt x="1312" y="2980"/>
                    <a:pt x="1698" y="3118"/>
                    <a:pt x="2079" y="3118"/>
                  </a:cubicBezTo>
                  <a:cubicBezTo>
                    <a:pt x="2885" y="3118"/>
                    <a:pt x="3670" y="2497"/>
                    <a:pt x="3670" y="1568"/>
                  </a:cubicBezTo>
                  <a:cubicBezTo>
                    <a:pt x="3670" y="701"/>
                    <a:pt x="2969" y="1"/>
                    <a:pt x="2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>
              <a:off x="2533366" y="2888741"/>
              <a:ext cx="351508" cy="267350"/>
            </a:xfrm>
            <a:custGeom>
              <a:rect b="b" l="l" r="r" t="t"/>
              <a:pathLst>
                <a:path extrusionOk="0" h="4187" w="5505">
                  <a:moveTo>
                    <a:pt x="2769" y="1"/>
                  </a:moveTo>
                  <a:cubicBezTo>
                    <a:pt x="1235" y="1"/>
                    <a:pt x="0" y="1268"/>
                    <a:pt x="67" y="2803"/>
                  </a:cubicBezTo>
                  <a:lnTo>
                    <a:pt x="67" y="3436"/>
                  </a:lnTo>
                  <a:cubicBezTo>
                    <a:pt x="901" y="3937"/>
                    <a:pt x="1835" y="4187"/>
                    <a:pt x="2769" y="4187"/>
                  </a:cubicBezTo>
                  <a:cubicBezTo>
                    <a:pt x="3703" y="4187"/>
                    <a:pt x="4637" y="3937"/>
                    <a:pt x="5471" y="3436"/>
                  </a:cubicBezTo>
                  <a:lnTo>
                    <a:pt x="5471" y="2803"/>
                  </a:lnTo>
                  <a:cubicBezTo>
                    <a:pt x="5504" y="1268"/>
                    <a:pt x="4303" y="1"/>
                    <a:pt x="2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29"/>
          <p:cNvSpPr/>
          <p:nvPr/>
        </p:nvSpPr>
        <p:spPr>
          <a:xfrm>
            <a:off x="4264100" y="920300"/>
            <a:ext cx="787500" cy="46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0"/>
          <p:cNvSpPr txBox="1"/>
          <p:nvPr>
            <p:ph idx="15" type="title"/>
          </p:nvPr>
        </p:nvSpPr>
        <p:spPr>
          <a:xfrm>
            <a:off x="713250" y="539000"/>
            <a:ext cx="7717500" cy="2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Needs</a:t>
            </a:r>
            <a:endParaRPr sz="2300"/>
          </a:p>
        </p:txBody>
      </p:sp>
      <p:sp>
        <p:nvSpPr>
          <p:cNvPr id="566" name="Google Shape;566;p30"/>
          <p:cNvSpPr txBox="1"/>
          <p:nvPr>
            <p:ph type="title"/>
          </p:nvPr>
        </p:nvSpPr>
        <p:spPr>
          <a:xfrm>
            <a:off x="1297700" y="134987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</a:t>
            </a:r>
            <a:endParaRPr/>
          </a:p>
        </p:txBody>
      </p:sp>
      <p:sp>
        <p:nvSpPr>
          <p:cNvPr id="567" name="Google Shape;567;p30"/>
          <p:cNvSpPr txBox="1"/>
          <p:nvPr>
            <p:ph idx="2" type="title"/>
          </p:nvPr>
        </p:nvSpPr>
        <p:spPr>
          <a:xfrm>
            <a:off x="5483138" y="1349877"/>
            <a:ext cx="2096100" cy="4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Recruiters</a:t>
            </a:r>
            <a:endParaRPr/>
          </a:p>
        </p:txBody>
      </p:sp>
      <p:sp>
        <p:nvSpPr>
          <p:cNvPr id="568" name="Google Shape;568;p30"/>
          <p:cNvSpPr/>
          <p:nvPr/>
        </p:nvSpPr>
        <p:spPr>
          <a:xfrm>
            <a:off x="632825" y="1214875"/>
            <a:ext cx="294250" cy="273725"/>
          </a:xfrm>
          <a:custGeom>
            <a:rect b="b" l="l" r="r" t="t"/>
            <a:pathLst>
              <a:path extrusionOk="0" h="10949" w="11770">
                <a:moveTo>
                  <a:pt x="8742" y="0"/>
                </a:moveTo>
                <a:cubicBezTo>
                  <a:pt x="8526" y="0"/>
                  <a:pt x="8302" y="35"/>
                  <a:pt x="8073" y="107"/>
                </a:cubicBezTo>
                <a:cubicBezTo>
                  <a:pt x="5705" y="808"/>
                  <a:pt x="5972" y="3944"/>
                  <a:pt x="5972" y="3944"/>
                </a:cubicBezTo>
                <a:cubicBezTo>
                  <a:pt x="5972" y="3944"/>
                  <a:pt x="4789" y="1762"/>
                  <a:pt x="2890" y="1762"/>
                </a:cubicBezTo>
                <a:cubicBezTo>
                  <a:pt x="2650" y="1762"/>
                  <a:pt x="2398" y="1797"/>
                  <a:pt x="2136" y="1875"/>
                </a:cubicBezTo>
                <a:cubicBezTo>
                  <a:pt x="1" y="2509"/>
                  <a:pt x="34" y="5511"/>
                  <a:pt x="2302" y="7780"/>
                </a:cubicBezTo>
                <a:cubicBezTo>
                  <a:pt x="4337" y="9781"/>
                  <a:pt x="8073" y="10949"/>
                  <a:pt x="8073" y="10949"/>
                </a:cubicBezTo>
                <a:cubicBezTo>
                  <a:pt x="8073" y="10949"/>
                  <a:pt x="10575" y="7913"/>
                  <a:pt x="11175" y="5111"/>
                </a:cubicBezTo>
                <a:cubicBezTo>
                  <a:pt x="11770" y="2317"/>
                  <a:pt x="10510" y="0"/>
                  <a:pt x="8742" y="0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0"/>
          <p:cNvSpPr/>
          <p:nvPr/>
        </p:nvSpPr>
        <p:spPr>
          <a:xfrm rot="1418727">
            <a:off x="7561090" y="893601"/>
            <a:ext cx="294268" cy="273766"/>
          </a:xfrm>
          <a:custGeom>
            <a:rect b="b" l="l" r="r" t="t"/>
            <a:pathLst>
              <a:path extrusionOk="0" h="10950" w="11770">
                <a:moveTo>
                  <a:pt x="8742" y="1"/>
                </a:moveTo>
                <a:cubicBezTo>
                  <a:pt x="8526" y="1"/>
                  <a:pt x="8302" y="35"/>
                  <a:pt x="8073" y="108"/>
                </a:cubicBezTo>
                <a:cubicBezTo>
                  <a:pt x="5704" y="808"/>
                  <a:pt x="5971" y="3944"/>
                  <a:pt x="5971" y="3944"/>
                </a:cubicBezTo>
                <a:cubicBezTo>
                  <a:pt x="5971" y="3944"/>
                  <a:pt x="4788" y="1762"/>
                  <a:pt x="2889" y="1762"/>
                </a:cubicBezTo>
                <a:cubicBezTo>
                  <a:pt x="2649" y="1762"/>
                  <a:pt x="2397" y="1797"/>
                  <a:pt x="2135" y="1876"/>
                </a:cubicBezTo>
                <a:cubicBezTo>
                  <a:pt x="0" y="2510"/>
                  <a:pt x="34" y="5512"/>
                  <a:pt x="2302" y="7780"/>
                </a:cubicBezTo>
                <a:cubicBezTo>
                  <a:pt x="4337" y="9782"/>
                  <a:pt x="8073" y="10949"/>
                  <a:pt x="8073" y="10949"/>
                </a:cubicBezTo>
                <a:cubicBezTo>
                  <a:pt x="8073" y="10949"/>
                  <a:pt x="10575" y="7914"/>
                  <a:pt x="11175" y="5112"/>
                </a:cubicBezTo>
                <a:cubicBezTo>
                  <a:pt x="11769" y="2318"/>
                  <a:pt x="10510" y="1"/>
                  <a:pt x="8742" y="1"/>
                </a:cubicBezTo>
                <a:close/>
              </a:path>
            </a:pathLst>
          </a:custGeom>
          <a:solidFill>
            <a:srgbClr val="90E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0"/>
          <p:cNvSpPr/>
          <p:nvPr/>
        </p:nvSpPr>
        <p:spPr>
          <a:xfrm rot="459447">
            <a:off x="5207858" y="4274882"/>
            <a:ext cx="608314" cy="543283"/>
          </a:xfrm>
          <a:custGeom>
            <a:rect b="b" l="l" r="r" t="t"/>
            <a:pathLst>
              <a:path extrusionOk="0" h="24194" w="27087">
                <a:moveTo>
                  <a:pt x="13465" y="0"/>
                </a:moveTo>
                <a:cubicBezTo>
                  <a:pt x="11907" y="0"/>
                  <a:pt x="10326" y="304"/>
                  <a:pt x="8807" y="941"/>
                </a:cubicBezTo>
                <a:cubicBezTo>
                  <a:pt x="2969" y="3376"/>
                  <a:pt x="1" y="9881"/>
                  <a:pt x="1969" y="15885"/>
                </a:cubicBezTo>
                <a:cubicBezTo>
                  <a:pt x="3633" y="20934"/>
                  <a:pt x="8372" y="24193"/>
                  <a:pt x="13487" y="24193"/>
                </a:cubicBezTo>
                <a:cubicBezTo>
                  <a:pt x="14422" y="24193"/>
                  <a:pt x="15369" y="24084"/>
                  <a:pt x="16312" y="23858"/>
                </a:cubicBezTo>
                <a:cubicBezTo>
                  <a:pt x="17546" y="23557"/>
                  <a:pt x="18747" y="23057"/>
                  <a:pt x="19815" y="22390"/>
                </a:cubicBezTo>
                <a:cubicBezTo>
                  <a:pt x="25185" y="19054"/>
                  <a:pt x="27087" y="12183"/>
                  <a:pt x="24218" y="6579"/>
                </a:cubicBezTo>
                <a:cubicBezTo>
                  <a:pt x="22075" y="2417"/>
                  <a:pt x="17860" y="0"/>
                  <a:pt x="1346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0"/>
          <p:cNvSpPr/>
          <p:nvPr/>
        </p:nvSpPr>
        <p:spPr>
          <a:xfrm rot="459447">
            <a:off x="5423233" y="4433135"/>
            <a:ext cx="182065" cy="165518"/>
          </a:xfrm>
          <a:custGeom>
            <a:rect b="b" l="l" r="r" t="t"/>
            <a:pathLst>
              <a:path extrusionOk="0" h="7371" w="8107">
                <a:moveTo>
                  <a:pt x="4045" y="1"/>
                </a:moveTo>
                <a:cubicBezTo>
                  <a:pt x="3766" y="1"/>
                  <a:pt x="3484" y="33"/>
                  <a:pt x="3203" y="100"/>
                </a:cubicBezTo>
                <a:cubicBezTo>
                  <a:pt x="1234" y="567"/>
                  <a:pt x="0" y="2535"/>
                  <a:pt x="467" y="4536"/>
                </a:cubicBezTo>
                <a:cubicBezTo>
                  <a:pt x="867" y="6223"/>
                  <a:pt x="2370" y="7370"/>
                  <a:pt x="4051" y="7370"/>
                </a:cubicBezTo>
                <a:cubicBezTo>
                  <a:pt x="4332" y="7370"/>
                  <a:pt x="4617" y="7338"/>
                  <a:pt x="4904" y="7272"/>
                </a:cubicBezTo>
                <a:cubicBezTo>
                  <a:pt x="6872" y="6805"/>
                  <a:pt x="8106" y="4803"/>
                  <a:pt x="7639" y="2835"/>
                </a:cubicBezTo>
                <a:cubicBezTo>
                  <a:pt x="7239" y="1149"/>
                  <a:pt x="5712" y="1"/>
                  <a:pt x="40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"/>
          <p:cNvSpPr/>
          <p:nvPr/>
        </p:nvSpPr>
        <p:spPr>
          <a:xfrm rot="459447">
            <a:off x="5345476" y="4602925"/>
            <a:ext cx="285438" cy="213707"/>
          </a:xfrm>
          <a:custGeom>
            <a:rect b="b" l="l" r="r" t="t"/>
            <a:pathLst>
              <a:path extrusionOk="0" h="9517" w="12710">
                <a:moveTo>
                  <a:pt x="6338" y="0"/>
                </a:moveTo>
                <a:cubicBezTo>
                  <a:pt x="2903" y="0"/>
                  <a:pt x="101" y="2736"/>
                  <a:pt x="1" y="6172"/>
                </a:cubicBezTo>
                <a:lnTo>
                  <a:pt x="1" y="7706"/>
                </a:lnTo>
                <a:cubicBezTo>
                  <a:pt x="1917" y="8898"/>
                  <a:pt x="4128" y="9517"/>
                  <a:pt x="6358" y="9517"/>
                </a:cubicBezTo>
                <a:cubicBezTo>
                  <a:pt x="7311" y="9517"/>
                  <a:pt x="8268" y="9403"/>
                  <a:pt x="9207" y="9174"/>
                </a:cubicBezTo>
                <a:cubicBezTo>
                  <a:pt x="10441" y="8873"/>
                  <a:pt x="11642" y="8373"/>
                  <a:pt x="12710" y="7706"/>
                </a:cubicBezTo>
                <a:lnTo>
                  <a:pt x="12710" y="6172"/>
                </a:lnTo>
                <a:cubicBezTo>
                  <a:pt x="12610" y="2736"/>
                  <a:pt x="9808" y="0"/>
                  <a:pt x="63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575" y="1918774"/>
            <a:ext cx="1120675" cy="85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88" y="3088650"/>
            <a:ext cx="1291275" cy="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0"/>
          <p:cNvPicPr preferRelativeResize="0"/>
          <p:nvPr/>
        </p:nvPicPr>
        <p:blipFill rotWithShape="1">
          <a:blip r:embed="rId5">
            <a:alphaModFix/>
          </a:blip>
          <a:srcRect b="8466" l="0" r="1594" t="0"/>
          <a:stretch/>
        </p:blipFill>
        <p:spPr>
          <a:xfrm>
            <a:off x="2676638" y="3088650"/>
            <a:ext cx="1367451" cy="7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038" y="2010300"/>
            <a:ext cx="1050325" cy="78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3983" y="3123550"/>
            <a:ext cx="1404267" cy="6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8551" y="3123550"/>
            <a:ext cx="977830" cy="747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0"/>
          <p:cNvGrpSpPr/>
          <p:nvPr/>
        </p:nvGrpSpPr>
        <p:grpSpPr>
          <a:xfrm>
            <a:off x="6519891" y="-26"/>
            <a:ext cx="2624637" cy="2270272"/>
            <a:chOff x="2473909" y="786127"/>
            <a:chExt cx="5822177" cy="3894788"/>
          </a:xfrm>
        </p:grpSpPr>
        <p:sp>
          <p:nvSpPr>
            <p:cNvPr id="580" name="Google Shape;580;p30"/>
            <p:cNvSpPr/>
            <p:nvPr/>
          </p:nvSpPr>
          <p:spPr>
            <a:xfrm>
              <a:off x="6087684" y="1556861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0" y="0"/>
                  </a:moveTo>
                  <a:lnTo>
                    <a:pt x="0" y="4670"/>
                  </a:lnTo>
                  <a:lnTo>
                    <a:pt x="11042" y="4670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5958187" y="1681420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1" y="0"/>
                  </a:moveTo>
                  <a:lnTo>
                    <a:pt x="1" y="4670"/>
                  </a:lnTo>
                  <a:lnTo>
                    <a:pt x="11042" y="4670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5828712" y="1556861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0" y="0"/>
                  </a:moveTo>
                  <a:lnTo>
                    <a:pt x="0" y="4670"/>
                  </a:lnTo>
                  <a:lnTo>
                    <a:pt x="11041" y="4670"/>
                  </a:lnTo>
                  <a:lnTo>
                    <a:pt x="110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8063106" y="3570300"/>
              <a:ext cx="232980" cy="98546"/>
            </a:xfrm>
            <a:custGeom>
              <a:rect b="b" l="l" r="r" t="t"/>
              <a:pathLst>
                <a:path extrusionOk="0" h="4671" w="11043">
                  <a:moveTo>
                    <a:pt x="1" y="0"/>
                  </a:moveTo>
                  <a:lnTo>
                    <a:pt x="1" y="4670"/>
                  </a:lnTo>
                  <a:lnTo>
                    <a:pt x="11042" y="4670"/>
                  </a:lnTo>
                  <a:lnTo>
                    <a:pt x="110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7933631" y="796085"/>
              <a:ext cx="232959" cy="98546"/>
            </a:xfrm>
            <a:custGeom>
              <a:rect b="b" l="l" r="r" t="t"/>
              <a:pathLst>
                <a:path extrusionOk="0" h="4671" w="11042">
                  <a:moveTo>
                    <a:pt x="0" y="1"/>
                  </a:moveTo>
                  <a:lnTo>
                    <a:pt x="0" y="4671"/>
                  </a:lnTo>
                  <a:lnTo>
                    <a:pt x="11042" y="467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8063106" y="919948"/>
              <a:ext cx="232980" cy="98546"/>
            </a:xfrm>
            <a:custGeom>
              <a:rect b="b" l="l" r="r" t="t"/>
              <a:pathLst>
                <a:path extrusionOk="0" h="4671" w="11043">
                  <a:moveTo>
                    <a:pt x="1" y="1"/>
                  </a:moveTo>
                  <a:lnTo>
                    <a:pt x="1" y="4671"/>
                  </a:lnTo>
                  <a:lnTo>
                    <a:pt x="11042" y="4671"/>
                  </a:lnTo>
                  <a:lnTo>
                    <a:pt x="1104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6667570" y="1297171"/>
              <a:ext cx="1408933" cy="60550"/>
            </a:xfrm>
            <a:custGeom>
              <a:rect b="b" l="l" r="r" t="t"/>
              <a:pathLst>
                <a:path extrusionOk="0" h="2870" w="66782">
                  <a:moveTo>
                    <a:pt x="1" y="0"/>
                  </a:moveTo>
                  <a:lnTo>
                    <a:pt x="1" y="2869"/>
                  </a:lnTo>
                  <a:lnTo>
                    <a:pt x="66782" y="2869"/>
                  </a:lnTo>
                  <a:lnTo>
                    <a:pt x="66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6795653" y="1357700"/>
              <a:ext cx="76732" cy="237874"/>
            </a:xfrm>
            <a:custGeom>
              <a:rect b="b" l="l" r="r" t="t"/>
              <a:pathLst>
                <a:path extrusionOk="0" h="11275" w="3637">
                  <a:moveTo>
                    <a:pt x="1" y="0"/>
                  </a:moveTo>
                  <a:lnTo>
                    <a:pt x="1035" y="11275"/>
                  </a:lnTo>
                  <a:lnTo>
                    <a:pt x="3637" y="11275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7871688" y="1357700"/>
              <a:ext cx="76732" cy="237874"/>
            </a:xfrm>
            <a:custGeom>
              <a:rect b="b" l="l" r="r" t="t"/>
              <a:pathLst>
                <a:path extrusionOk="0" h="11275" w="3637">
                  <a:moveTo>
                    <a:pt x="1" y="0"/>
                  </a:moveTo>
                  <a:lnTo>
                    <a:pt x="1" y="11275"/>
                  </a:lnTo>
                  <a:lnTo>
                    <a:pt x="2603" y="11275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6795653" y="1357700"/>
              <a:ext cx="76732" cy="82344"/>
            </a:xfrm>
            <a:custGeom>
              <a:rect b="b" l="l" r="r" t="t"/>
              <a:pathLst>
                <a:path extrusionOk="0" h="3903" w="3637">
                  <a:moveTo>
                    <a:pt x="1" y="0"/>
                  </a:moveTo>
                  <a:lnTo>
                    <a:pt x="368" y="3903"/>
                  </a:lnTo>
                  <a:lnTo>
                    <a:pt x="3637" y="3903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7871688" y="1357700"/>
              <a:ext cx="76732" cy="82344"/>
            </a:xfrm>
            <a:custGeom>
              <a:rect b="b" l="l" r="r" t="t"/>
              <a:pathLst>
                <a:path extrusionOk="0" h="3903" w="3637">
                  <a:moveTo>
                    <a:pt x="1" y="0"/>
                  </a:moveTo>
                  <a:lnTo>
                    <a:pt x="1" y="3903"/>
                  </a:lnTo>
                  <a:lnTo>
                    <a:pt x="3303" y="3903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7034223" y="933113"/>
              <a:ext cx="154856" cy="291863"/>
            </a:xfrm>
            <a:custGeom>
              <a:rect b="b" l="l" r="r" t="t"/>
              <a:pathLst>
                <a:path extrusionOk="0" h="13834" w="7340">
                  <a:moveTo>
                    <a:pt x="6911" y="0"/>
                  </a:moveTo>
                  <a:cubicBezTo>
                    <a:pt x="6872" y="0"/>
                    <a:pt x="6833" y="16"/>
                    <a:pt x="6806" y="44"/>
                  </a:cubicBezTo>
                  <a:cubicBezTo>
                    <a:pt x="3837" y="4080"/>
                    <a:pt x="768" y="8717"/>
                    <a:pt x="1" y="13754"/>
                  </a:cubicBezTo>
                  <a:cubicBezTo>
                    <a:pt x="1" y="13809"/>
                    <a:pt x="31" y="13834"/>
                    <a:pt x="64" y="13834"/>
                  </a:cubicBezTo>
                  <a:cubicBezTo>
                    <a:pt x="91" y="13834"/>
                    <a:pt x="119" y="13817"/>
                    <a:pt x="134" y="13787"/>
                  </a:cubicBezTo>
                  <a:cubicBezTo>
                    <a:pt x="468" y="12419"/>
                    <a:pt x="901" y="11052"/>
                    <a:pt x="1435" y="9751"/>
                  </a:cubicBezTo>
                  <a:cubicBezTo>
                    <a:pt x="3403" y="9217"/>
                    <a:pt x="5305" y="8784"/>
                    <a:pt x="6339" y="6849"/>
                  </a:cubicBezTo>
                  <a:cubicBezTo>
                    <a:pt x="7339" y="4881"/>
                    <a:pt x="7239" y="2246"/>
                    <a:pt x="7039" y="111"/>
                  </a:cubicBezTo>
                  <a:cubicBezTo>
                    <a:pt x="7020" y="33"/>
                    <a:pt x="6966" y="0"/>
                    <a:pt x="69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7064751" y="960076"/>
              <a:ext cx="110952" cy="179835"/>
            </a:xfrm>
            <a:custGeom>
              <a:rect b="b" l="l" r="r" t="t"/>
              <a:pathLst>
                <a:path extrusionOk="0" h="8524" w="5259">
                  <a:moveTo>
                    <a:pt x="822" y="7506"/>
                  </a:moveTo>
                  <a:cubicBezTo>
                    <a:pt x="764" y="7535"/>
                    <a:pt x="680" y="7564"/>
                    <a:pt x="615" y="7616"/>
                  </a:cubicBezTo>
                  <a:lnTo>
                    <a:pt x="615" y="7616"/>
                  </a:lnTo>
                  <a:cubicBezTo>
                    <a:pt x="694" y="7580"/>
                    <a:pt x="769" y="7532"/>
                    <a:pt x="822" y="7506"/>
                  </a:cubicBezTo>
                  <a:close/>
                  <a:moveTo>
                    <a:pt x="5225" y="0"/>
                  </a:moveTo>
                  <a:cubicBezTo>
                    <a:pt x="3090" y="2535"/>
                    <a:pt x="1322" y="5371"/>
                    <a:pt x="22" y="8440"/>
                  </a:cubicBezTo>
                  <a:cubicBezTo>
                    <a:pt x="0" y="8482"/>
                    <a:pt x="33" y="8524"/>
                    <a:pt x="59" y="8524"/>
                  </a:cubicBezTo>
                  <a:cubicBezTo>
                    <a:pt x="75" y="8524"/>
                    <a:pt x="88" y="8510"/>
                    <a:pt x="88" y="8473"/>
                  </a:cubicBezTo>
                  <a:cubicBezTo>
                    <a:pt x="255" y="8206"/>
                    <a:pt x="388" y="7906"/>
                    <a:pt x="555" y="7639"/>
                  </a:cubicBezTo>
                  <a:cubicBezTo>
                    <a:pt x="569" y="7634"/>
                    <a:pt x="583" y="7629"/>
                    <a:pt x="597" y="7623"/>
                  </a:cubicBezTo>
                  <a:lnTo>
                    <a:pt x="597" y="7623"/>
                  </a:lnTo>
                  <a:cubicBezTo>
                    <a:pt x="595" y="7628"/>
                    <a:pt x="592" y="7634"/>
                    <a:pt x="589" y="7639"/>
                  </a:cubicBezTo>
                  <a:cubicBezTo>
                    <a:pt x="597" y="7631"/>
                    <a:pt x="606" y="7623"/>
                    <a:pt x="615" y="7616"/>
                  </a:cubicBezTo>
                  <a:lnTo>
                    <a:pt x="615" y="7616"/>
                  </a:lnTo>
                  <a:cubicBezTo>
                    <a:pt x="609" y="7618"/>
                    <a:pt x="603" y="7621"/>
                    <a:pt x="597" y="7623"/>
                  </a:cubicBezTo>
                  <a:lnTo>
                    <a:pt x="597" y="7623"/>
                  </a:lnTo>
                  <a:cubicBezTo>
                    <a:pt x="928" y="7028"/>
                    <a:pt x="1258" y="6433"/>
                    <a:pt x="1556" y="5838"/>
                  </a:cubicBezTo>
                  <a:cubicBezTo>
                    <a:pt x="2757" y="5004"/>
                    <a:pt x="3791" y="3803"/>
                    <a:pt x="4692" y="2702"/>
                  </a:cubicBezTo>
                  <a:cubicBezTo>
                    <a:pt x="4725" y="2669"/>
                    <a:pt x="4658" y="2669"/>
                    <a:pt x="4658" y="2669"/>
                  </a:cubicBezTo>
                  <a:cubicBezTo>
                    <a:pt x="3724" y="3736"/>
                    <a:pt x="2657" y="4637"/>
                    <a:pt x="1689" y="5638"/>
                  </a:cubicBezTo>
                  <a:cubicBezTo>
                    <a:pt x="2690" y="3636"/>
                    <a:pt x="3891" y="1768"/>
                    <a:pt x="5225" y="34"/>
                  </a:cubicBezTo>
                  <a:cubicBezTo>
                    <a:pt x="5259" y="0"/>
                    <a:pt x="5225" y="0"/>
                    <a:pt x="522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7085743" y="1083939"/>
              <a:ext cx="49136" cy="33292"/>
            </a:xfrm>
            <a:custGeom>
              <a:rect b="b" l="l" r="r" t="t"/>
              <a:pathLst>
                <a:path extrusionOk="0" h="1578" w="2329">
                  <a:moveTo>
                    <a:pt x="2296" y="0"/>
                  </a:moveTo>
                  <a:cubicBezTo>
                    <a:pt x="1562" y="567"/>
                    <a:pt x="828" y="1067"/>
                    <a:pt x="27" y="1534"/>
                  </a:cubicBezTo>
                  <a:cubicBezTo>
                    <a:pt x="1" y="1534"/>
                    <a:pt x="17" y="1577"/>
                    <a:pt x="41" y="1577"/>
                  </a:cubicBezTo>
                  <a:cubicBezTo>
                    <a:pt x="47" y="1577"/>
                    <a:pt x="54" y="1575"/>
                    <a:pt x="61" y="1568"/>
                  </a:cubicBezTo>
                  <a:cubicBezTo>
                    <a:pt x="861" y="1168"/>
                    <a:pt x="1628" y="634"/>
                    <a:pt x="2329" y="33"/>
                  </a:cubicBezTo>
                  <a:cubicBezTo>
                    <a:pt x="2329" y="0"/>
                    <a:pt x="2329" y="0"/>
                    <a:pt x="2296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019455" y="786127"/>
              <a:ext cx="109749" cy="437520"/>
            </a:xfrm>
            <a:custGeom>
              <a:rect b="b" l="l" r="r" t="t"/>
              <a:pathLst>
                <a:path extrusionOk="0" h="20738" w="5202">
                  <a:moveTo>
                    <a:pt x="3808" y="1"/>
                  </a:moveTo>
                  <a:cubicBezTo>
                    <a:pt x="3795" y="1"/>
                    <a:pt x="3783" y="3"/>
                    <a:pt x="3770" y="6"/>
                  </a:cubicBezTo>
                  <a:cubicBezTo>
                    <a:pt x="3403" y="106"/>
                    <a:pt x="2135" y="3008"/>
                    <a:pt x="1802" y="3975"/>
                  </a:cubicBezTo>
                  <a:cubicBezTo>
                    <a:pt x="1268" y="5543"/>
                    <a:pt x="868" y="7178"/>
                    <a:pt x="634" y="8846"/>
                  </a:cubicBezTo>
                  <a:cubicBezTo>
                    <a:pt x="100" y="12782"/>
                    <a:pt x="0" y="16751"/>
                    <a:pt x="367" y="20687"/>
                  </a:cubicBezTo>
                  <a:cubicBezTo>
                    <a:pt x="367" y="20721"/>
                    <a:pt x="401" y="20737"/>
                    <a:pt x="434" y="20737"/>
                  </a:cubicBezTo>
                  <a:cubicBezTo>
                    <a:pt x="467" y="20737"/>
                    <a:pt x="501" y="20721"/>
                    <a:pt x="501" y="20687"/>
                  </a:cubicBezTo>
                  <a:cubicBezTo>
                    <a:pt x="501" y="19020"/>
                    <a:pt x="501" y="17352"/>
                    <a:pt x="501" y="15684"/>
                  </a:cubicBezTo>
                  <a:cubicBezTo>
                    <a:pt x="934" y="14850"/>
                    <a:pt x="1835" y="14350"/>
                    <a:pt x="2469" y="13649"/>
                  </a:cubicBezTo>
                  <a:cubicBezTo>
                    <a:pt x="2936" y="13149"/>
                    <a:pt x="3336" y="12615"/>
                    <a:pt x="3670" y="12015"/>
                  </a:cubicBezTo>
                  <a:cubicBezTo>
                    <a:pt x="4437" y="10614"/>
                    <a:pt x="4904" y="9046"/>
                    <a:pt x="5037" y="7445"/>
                  </a:cubicBezTo>
                  <a:cubicBezTo>
                    <a:pt x="5201" y="5706"/>
                    <a:pt x="4559" y="1"/>
                    <a:pt x="38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026480" y="808469"/>
              <a:ext cx="76035" cy="276715"/>
            </a:xfrm>
            <a:custGeom>
              <a:rect b="b" l="l" r="r" t="t"/>
              <a:pathLst>
                <a:path extrusionOk="0" h="13116" w="3604">
                  <a:moveTo>
                    <a:pt x="3217" y="1"/>
                  </a:moveTo>
                  <a:cubicBezTo>
                    <a:pt x="3209" y="1"/>
                    <a:pt x="3203" y="5"/>
                    <a:pt x="3203" y="14"/>
                  </a:cubicBezTo>
                  <a:cubicBezTo>
                    <a:pt x="2069" y="1949"/>
                    <a:pt x="1502" y="4017"/>
                    <a:pt x="1035" y="6219"/>
                  </a:cubicBezTo>
                  <a:cubicBezTo>
                    <a:pt x="535" y="8287"/>
                    <a:pt x="201" y="10355"/>
                    <a:pt x="34" y="12490"/>
                  </a:cubicBezTo>
                  <a:cubicBezTo>
                    <a:pt x="1" y="12490"/>
                    <a:pt x="1" y="12523"/>
                    <a:pt x="34" y="12523"/>
                  </a:cubicBezTo>
                  <a:lnTo>
                    <a:pt x="34" y="13090"/>
                  </a:lnTo>
                  <a:cubicBezTo>
                    <a:pt x="34" y="13107"/>
                    <a:pt x="51" y="13115"/>
                    <a:pt x="68" y="13115"/>
                  </a:cubicBezTo>
                  <a:cubicBezTo>
                    <a:pt x="84" y="13115"/>
                    <a:pt x="101" y="13107"/>
                    <a:pt x="101" y="13090"/>
                  </a:cubicBezTo>
                  <a:cubicBezTo>
                    <a:pt x="134" y="12857"/>
                    <a:pt x="168" y="12657"/>
                    <a:pt x="201" y="12457"/>
                  </a:cubicBezTo>
                  <a:cubicBezTo>
                    <a:pt x="1802" y="11289"/>
                    <a:pt x="3003" y="9688"/>
                    <a:pt x="3603" y="7820"/>
                  </a:cubicBezTo>
                  <a:lnTo>
                    <a:pt x="3603" y="7820"/>
                  </a:lnTo>
                  <a:cubicBezTo>
                    <a:pt x="2870" y="9555"/>
                    <a:pt x="1702" y="11089"/>
                    <a:pt x="234" y="12290"/>
                  </a:cubicBezTo>
                  <a:cubicBezTo>
                    <a:pt x="334" y="11489"/>
                    <a:pt x="468" y="10689"/>
                    <a:pt x="568" y="9855"/>
                  </a:cubicBezTo>
                  <a:lnTo>
                    <a:pt x="668" y="9721"/>
                  </a:lnTo>
                  <a:lnTo>
                    <a:pt x="635" y="9721"/>
                  </a:lnTo>
                  <a:lnTo>
                    <a:pt x="601" y="9788"/>
                  </a:lnTo>
                  <a:cubicBezTo>
                    <a:pt x="835" y="8187"/>
                    <a:pt x="1102" y="6586"/>
                    <a:pt x="1502" y="5018"/>
                  </a:cubicBezTo>
                  <a:cubicBezTo>
                    <a:pt x="1635" y="4851"/>
                    <a:pt x="1769" y="4684"/>
                    <a:pt x="1869" y="4518"/>
                  </a:cubicBezTo>
                  <a:cubicBezTo>
                    <a:pt x="1893" y="4469"/>
                    <a:pt x="1846" y="4438"/>
                    <a:pt x="1806" y="4438"/>
                  </a:cubicBezTo>
                  <a:cubicBezTo>
                    <a:pt x="1792" y="4438"/>
                    <a:pt x="1778" y="4442"/>
                    <a:pt x="1769" y="4451"/>
                  </a:cubicBezTo>
                  <a:cubicBezTo>
                    <a:pt x="1702" y="4584"/>
                    <a:pt x="1602" y="4684"/>
                    <a:pt x="1535" y="4818"/>
                  </a:cubicBezTo>
                  <a:cubicBezTo>
                    <a:pt x="1936" y="3150"/>
                    <a:pt x="2503" y="1549"/>
                    <a:pt x="3270" y="48"/>
                  </a:cubicBezTo>
                  <a:cubicBezTo>
                    <a:pt x="3270" y="24"/>
                    <a:pt x="3237" y="1"/>
                    <a:pt x="3217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7041270" y="900644"/>
              <a:ext cx="63124" cy="107914"/>
            </a:xfrm>
            <a:custGeom>
              <a:rect b="b" l="l" r="r" t="t"/>
              <a:pathLst>
                <a:path extrusionOk="0" h="5115" w="2992">
                  <a:moveTo>
                    <a:pt x="2952" y="0"/>
                  </a:moveTo>
                  <a:cubicBezTo>
                    <a:pt x="2943" y="0"/>
                    <a:pt x="2936" y="4"/>
                    <a:pt x="2936" y="15"/>
                  </a:cubicBezTo>
                  <a:cubicBezTo>
                    <a:pt x="2102" y="1783"/>
                    <a:pt x="1135" y="3451"/>
                    <a:pt x="0" y="5052"/>
                  </a:cubicBezTo>
                  <a:cubicBezTo>
                    <a:pt x="0" y="5075"/>
                    <a:pt x="16" y="5114"/>
                    <a:pt x="37" y="5114"/>
                  </a:cubicBezTo>
                  <a:cubicBezTo>
                    <a:pt x="46" y="5114"/>
                    <a:pt x="57" y="5106"/>
                    <a:pt x="67" y="5085"/>
                  </a:cubicBezTo>
                  <a:cubicBezTo>
                    <a:pt x="1335" y="3584"/>
                    <a:pt x="2335" y="1850"/>
                    <a:pt x="2969" y="15"/>
                  </a:cubicBezTo>
                  <a:cubicBezTo>
                    <a:pt x="2991" y="15"/>
                    <a:pt x="2969" y="0"/>
                    <a:pt x="2952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7072241" y="840811"/>
              <a:ext cx="30043" cy="52005"/>
            </a:xfrm>
            <a:custGeom>
              <a:rect b="b" l="l" r="r" t="t"/>
              <a:pathLst>
                <a:path extrusionOk="0" h="2465" w="1424">
                  <a:moveTo>
                    <a:pt x="1384" y="1"/>
                  </a:moveTo>
                  <a:cubicBezTo>
                    <a:pt x="1375" y="1"/>
                    <a:pt x="1368" y="5"/>
                    <a:pt x="1368" y="16"/>
                  </a:cubicBezTo>
                  <a:cubicBezTo>
                    <a:pt x="934" y="816"/>
                    <a:pt x="467" y="1617"/>
                    <a:pt x="0" y="2418"/>
                  </a:cubicBezTo>
                  <a:cubicBezTo>
                    <a:pt x="0" y="2441"/>
                    <a:pt x="33" y="2465"/>
                    <a:pt x="53" y="2465"/>
                  </a:cubicBezTo>
                  <a:cubicBezTo>
                    <a:pt x="61" y="2465"/>
                    <a:pt x="67" y="2461"/>
                    <a:pt x="67" y="2451"/>
                  </a:cubicBezTo>
                  <a:cubicBezTo>
                    <a:pt x="601" y="1684"/>
                    <a:pt x="1068" y="850"/>
                    <a:pt x="1401" y="16"/>
                  </a:cubicBezTo>
                  <a:cubicBezTo>
                    <a:pt x="1423" y="16"/>
                    <a:pt x="1401" y="1"/>
                    <a:pt x="138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7068718" y="899547"/>
              <a:ext cx="21" cy="2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6905444" y="850959"/>
              <a:ext cx="111205" cy="358257"/>
            </a:xfrm>
            <a:custGeom>
              <a:rect b="b" l="l" r="r" t="t"/>
              <a:pathLst>
                <a:path extrusionOk="0" h="16981" w="5271">
                  <a:moveTo>
                    <a:pt x="1013" y="0"/>
                  </a:moveTo>
                  <a:cubicBezTo>
                    <a:pt x="953" y="0"/>
                    <a:pt x="889" y="37"/>
                    <a:pt x="868" y="102"/>
                  </a:cubicBezTo>
                  <a:cubicBezTo>
                    <a:pt x="0" y="2270"/>
                    <a:pt x="301" y="4872"/>
                    <a:pt x="1035" y="7040"/>
                  </a:cubicBezTo>
                  <a:cubicBezTo>
                    <a:pt x="1435" y="8241"/>
                    <a:pt x="2002" y="9342"/>
                    <a:pt x="2702" y="10343"/>
                  </a:cubicBezTo>
                  <a:cubicBezTo>
                    <a:pt x="3436" y="11377"/>
                    <a:pt x="4370" y="12277"/>
                    <a:pt x="4971" y="13378"/>
                  </a:cubicBezTo>
                  <a:cubicBezTo>
                    <a:pt x="4937" y="14445"/>
                    <a:pt x="4804" y="15546"/>
                    <a:pt x="4570" y="16614"/>
                  </a:cubicBezTo>
                  <a:lnTo>
                    <a:pt x="4637" y="16981"/>
                  </a:lnTo>
                  <a:cubicBezTo>
                    <a:pt x="4971" y="15813"/>
                    <a:pt x="5171" y="14579"/>
                    <a:pt x="5204" y="13345"/>
                  </a:cubicBezTo>
                  <a:cubicBezTo>
                    <a:pt x="5238" y="13311"/>
                    <a:pt x="5238" y="13278"/>
                    <a:pt x="5204" y="13245"/>
                  </a:cubicBezTo>
                  <a:cubicBezTo>
                    <a:pt x="5271" y="11577"/>
                    <a:pt x="5137" y="9942"/>
                    <a:pt x="4837" y="8308"/>
                  </a:cubicBezTo>
                  <a:cubicBezTo>
                    <a:pt x="4337" y="5272"/>
                    <a:pt x="3203" y="2337"/>
                    <a:pt x="1101" y="35"/>
                  </a:cubicBezTo>
                  <a:cubicBezTo>
                    <a:pt x="1078" y="12"/>
                    <a:pt x="1046" y="0"/>
                    <a:pt x="10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6931478" y="872922"/>
              <a:ext cx="78145" cy="233908"/>
            </a:xfrm>
            <a:custGeom>
              <a:rect b="b" l="l" r="r" t="t"/>
              <a:pathLst>
                <a:path extrusionOk="0" h="11087" w="3704">
                  <a:moveTo>
                    <a:pt x="80" y="1"/>
                  </a:moveTo>
                  <a:cubicBezTo>
                    <a:pt x="51" y="1"/>
                    <a:pt x="1" y="48"/>
                    <a:pt x="1" y="95"/>
                  </a:cubicBezTo>
                  <a:cubicBezTo>
                    <a:pt x="634" y="1196"/>
                    <a:pt x="1202" y="2363"/>
                    <a:pt x="1669" y="3531"/>
                  </a:cubicBezTo>
                  <a:cubicBezTo>
                    <a:pt x="1535" y="3397"/>
                    <a:pt x="1402" y="3231"/>
                    <a:pt x="1268" y="3097"/>
                  </a:cubicBezTo>
                  <a:cubicBezTo>
                    <a:pt x="935" y="2697"/>
                    <a:pt x="601" y="2263"/>
                    <a:pt x="334" y="1830"/>
                  </a:cubicBezTo>
                  <a:cubicBezTo>
                    <a:pt x="323" y="1818"/>
                    <a:pt x="316" y="1815"/>
                    <a:pt x="311" y="1815"/>
                  </a:cubicBezTo>
                  <a:cubicBezTo>
                    <a:pt x="301" y="1815"/>
                    <a:pt x="301" y="1830"/>
                    <a:pt x="301" y="1830"/>
                  </a:cubicBezTo>
                  <a:cubicBezTo>
                    <a:pt x="701" y="2530"/>
                    <a:pt x="1202" y="3130"/>
                    <a:pt x="1769" y="3698"/>
                  </a:cubicBezTo>
                  <a:cubicBezTo>
                    <a:pt x="2169" y="4798"/>
                    <a:pt x="2536" y="5899"/>
                    <a:pt x="2803" y="7033"/>
                  </a:cubicBezTo>
                  <a:lnTo>
                    <a:pt x="2769" y="7000"/>
                  </a:lnTo>
                  <a:cubicBezTo>
                    <a:pt x="2760" y="6991"/>
                    <a:pt x="2749" y="6987"/>
                    <a:pt x="2738" y="6987"/>
                  </a:cubicBezTo>
                  <a:cubicBezTo>
                    <a:pt x="2707" y="6987"/>
                    <a:pt x="2678" y="7018"/>
                    <a:pt x="2703" y="7067"/>
                  </a:cubicBezTo>
                  <a:lnTo>
                    <a:pt x="2869" y="7233"/>
                  </a:lnTo>
                  <a:cubicBezTo>
                    <a:pt x="3070" y="8067"/>
                    <a:pt x="3236" y="8901"/>
                    <a:pt x="3370" y="9769"/>
                  </a:cubicBezTo>
                  <a:cubicBezTo>
                    <a:pt x="2603" y="9001"/>
                    <a:pt x="1869" y="8201"/>
                    <a:pt x="1168" y="7333"/>
                  </a:cubicBezTo>
                  <a:cubicBezTo>
                    <a:pt x="1135" y="7333"/>
                    <a:pt x="1135" y="7367"/>
                    <a:pt x="1135" y="7367"/>
                  </a:cubicBezTo>
                  <a:cubicBezTo>
                    <a:pt x="1769" y="8334"/>
                    <a:pt x="2536" y="9235"/>
                    <a:pt x="3436" y="10002"/>
                  </a:cubicBezTo>
                  <a:cubicBezTo>
                    <a:pt x="3470" y="10336"/>
                    <a:pt x="3537" y="10669"/>
                    <a:pt x="3570" y="11036"/>
                  </a:cubicBezTo>
                  <a:cubicBezTo>
                    <a:pt x="3587" y="11069"/>
                    <a:pt x="3620" y="11086"/>
                    <a:pt x="3649" y="11086"/>
                  </a:cubicBezTo>
                  <a:cubicBezTo>
                    <a:pt x="3678" y="11086"/>
                    <a:pt x="3703" y="11069"/>
                    <a:pt x="3703" y="11036"/>
                  </a:cubicBezTo>
                  <a:cubicBezTo>
                    <a:pt x="3537" y="7167"/>
                    <a:pt x="2136" y="3297"/>
                    <a:pt x="101" y="28"/>
                  </a:cubicBezTo>
                  <a:cubicBezTo>
                    <a:pt x="101" y="9"/>
                    <a:pt x="92" y="1"/>
                    <a:pt x="8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6941331" y="958367"/>
              <a:ext cx="43651" cy="56204"/>
            </a:xfrm>
            <a:custGeom>
              <a:rect b="b" l="l" r="r" t="t"/>
              <a:pathLst>
                <a:path extrusionOk="0" h="2664" w="2069">
                  <a:moveTo>
                    <a:pt x="39" y="1"/>
                  </a:moveTo>
                  <a:cubicBezTo>
                    <a:pt x="17" y="1"/>
                    <a:pt x="1" y="24"/>
                    <a:pt x="1" y="48"/>
                  </a:cubicBezTo>
                  <a:cubicBezTo>
                    <a:pt x="568" y="982"/>
                    <a:pt x="1235" y="1882"/>
                    <a:pt x="2002" y="2650"/>
                  </a:cubicBezTo>
                  <a:cubicBezTo>
                    <a:pt x="2012" y="2659"/>
                    <a:pt x="2022" y="2664"/>
                    <a:pt x="2031" y="2664"/>
                  </a:cubicBezTo>
                  <a:cubicBezTo>
                    <a:pt x="2052" y="2664"/>
                    <a:pt x="2069" y="2640"/>
                    <a:pt x="2069" y="2616"/>
                  </a:cubicBezTo>
                  <a:cubicBezTo>
                    <a:pt x="1435" y="1716"/>
                    <a:pt x="701" y="882"/>
                    <a:pt x="67" y="14"/>
                  </a:cubicBezTo>
                  <a:cubicBezTo>
                    <a:pt x="58" y="5"/>
                    <a:pt x="48" y="1"/>
                    <a:pt x="39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6985678" y="1017777"/>
              <a:ext cx="1920" cy="1730"/>
            </a:xfrm>
            <a:custGeom>
              <a:rect b="b" l="l" r="r" t="t"/>
              <a:pathLst>
                <a:path extrusionOk="0" h="82" w="91">
                  <a:moveTo>
                    <a:pt x="34" y="0"/>
                  </a:moveTo>
                  <a:cubicBezTo>
                    <a:pt x="34" y="0"/>
                    <a:pt x="0" y="0"/>
                    <a:pt x="0" y="34"/>
                  </a:cubicBezTo>
                  <a:lnTo>
                    <a:pt x="34" y="67"/>
                  </a:lnTo>
                  <a:cubicBezTo>
                    <a:pt x="43" y="77"/>
                    <a:pt x="53" y="81"/>
                    <a:pt x="61" y="81"/>
                  </a:cubicBezTo>
                  <a:cubicBezTo>
                    <a:pt x="81" y="81"/>
                    <a:pt x="90" y="57"/>
                    <a:pt x="67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6860612" y="984549"/>
              <a:ext cx="148294" cy="221861"/>
            </a:xfrm>
            <a:custGeom>
              <a:rect b="b" l="l" r="r" t="t"/>
              <a:pathLst>
                <a:path extrusionOk="0" h="10516" w="7029">
                  <a:moveTo>
                    <a:pt x="162" y="0"/>
                  </a:moveTo>
                  <a:cubicBezTo>
                    <a:pt x="79" y="0"/>
                    <a:pt x="0" y="79"/>
                    <a:pt x="24" y="174"/>
                  </a:cubicBezTo>
                  <a:cubicBezTo>
                    <a:pt x="257" y="2009"/>
                    <a:pt x="991" y="3744"/>
                    <a:pt x="2125" y="5178"/>
                  </a:cubicBezTo>
                  <a:cubicBezTo>
                    <a:pt x="2592" y="5745"/>
                    <a:pt x="3193" y="6212"/>
                    <a:pt x="3860" y="6546"/>
                  </a:cubicBezTo>
                  <a:cubicBezTo>
                    <a:pt x="4594" y="6913"/>
                    <a:pt x="5394" y="7313"/>
                    <a:pt x="6162" y="7613"/>
                  </a:cubicBezTo>
                  <a:cubicBezTo>
                    <a:pt x="6529" y="8547"/>
                    <a:pt x="6795" y="9514"/>
                    <a:pt x="6962" y="10515"/>
                  </a:cubicBezTo>
                  <a:lnTo>
                    <a:pt x="7029" y="10248"/>
                  </a:lnTo>
                  <a:cubicBezTo>
                    <a:pt x="6562" y="6012"/>
                    <a:pt x="3793" y="2376"/>
                    <a:pt x="257" y="41"/>
                  </a:cubicBezTo>
                  <a:cubicBezTo>
                    <a:pt x="229" y="13"/>
                    <a:pt x="195" y="0"/>
                    <a:pt x="1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6885887" y="1014064"/>
              <a:ext cx="96289" cy="118336"/>
            </a:xfrm>
            <a:custGeom>
              <a:rect b="b" l="l" r="r" t="t"/>
              <a:pathLst>
                <a:path extrusionOk="0" h="5609" w="4564">
                  <a:moveTo>
                    <a:pt x="41" y="0"/>
                  </a:moveTo>
                  <a:cubicBezTo>
                    <a:pt x="16" y="0"/>
                    <a:pt x="0" y="43"/>
                    <a:pt x="27" y="43"/>
                  </a:cubicBezTo>
                  <a:cubicBezTo>
                    <a:pt x="394" y="377"/>
                    <a:pt x="694" y="677"/>
                    <a:pt x="994" y="1010"/>
                  </a:cubicBezTo>
                  <a:cubicBezTo>
                    <a:pt x="827" y="877"/>
                    <a:pt x="594" y="777"/>
                    <a:pt x="394" y="710"/>
                  </a:cubicBezTo>
                  <a:lnTo>
                    <a:pt x="394" y="744"/>
                  </a:lnTo>
                  <a:cubicBezTo>
                    <a:pt x="661" y="910"/>
                    <a:pt x="927" y="1044"/>
                    <a:pt x="1194" y="1211"/>
                  </a:cubicBezTo>
                  <a:cubicBezTo>
                    <a:pt x="1761" y="1778"/>
                    <a:pt x="2295" y="2378"/>
                    <a:pt x="2795" y="3012"/>
                  </a:cubicBezTo>
                  <a:cubicBezTo>
                    <a:pt x="1995" y="2678"/>
                    <a:pt x="1261" y="2278"/>
                    <a:pt x="527" y="1878"/>
                  </a:cubicBezTo>
                  <a:cubicBezTo>
                    <a:pt x="527" y="1871"/>
                    <a:pt x="526" y="1868"/>
                    <a:pt x="524" y="1868"/>
                  </a:cubicBezTo>
                  <a:lnTo>
                    <a:pt x="524" y="1868"/>
                  </a:lnTo>
                  <a:cubicBezTo>
                    <a:pt x="517" y="1868"/>
                    <a:pt x="501" y="1911"/>
                    <a:pt x="527" y="1911"/>
                  </a:cubicBezTo>
                  <a:cubicBezTo>
                    <a:pt x="1261" y="2478"/>
                    <a:pt x="2062" y="2945"/>
                    <a:pt x="2929" y="3245"/>
                  </a:cubicBezTo>
                  <a:cubicBezTo>
                    <a:pt x="3262" y="3712"/>
                    <a:pt x="3563" y="4146"/>
                    <a:pt x="3863" y="4613"/>
                  </a:cubicBezTo>
                  <a:cubicBezTo>
                    <a:pt x="3529" y="4513"/>
                    <a:pt x="3162" y="4379"/>
                    <a:pt x="2829" y="4213"/>
                  </a:cubicBezTo>
                  <a:cubicBezTo>
                    <a:pt x="2462" y="4013"/>
                    <a:pt x="2128" y="3779"/>
                    <a:pt x="1828" y="3512"/>
                  </a:cubicBezTo>
                  <a:cubicBezTo>
                    <a:pt x="1817" y="3501"/>
                    <a:pt x="1810" y="3497"/>
                    <a:pt x="1805" y="3497"/>
                  </a:cubicBezTo>
                  <a:cubicBezTo>
                    <a:pt x="1795" y="3497"/>
                    <a:pt x="1795" y="3512"/>
                    <a:pt x="1795" y="3512"/>
                  </a:cubicBezTo>
                  <a:cubicBezTo>
                    <a:pt x="2395" y="4113"/>
                    <a:pt x="3129" y="4546"/>
                    <a:pt x="3963" y="4746"/>
                  </a:cubicBezTo>
                  <a:cubicBezTo>
                    <a:pt x="4130" y="5013"/>
                    <a:pt x="4297" y="5313"/>
                    <a:pt x="4463" y="5580"/>
                  </a:cubicBezTo>
                  <a:cubicBezTo>
                    <a:pt x="4474" y="5601"/>
                    <a:pt x="4487" y="5609"/>
                    <a:pt x="4501" y="5609"/>
                  </a:cubicBezTo>
                  <a:cubicBezTo>
                    <a:pt x="4532" y="5609"/>
                    <a:pt x="4563" y="5570"/>
                    <a:pt x="4563" y="5547"/>
                  </a:cubicBezTo>
                  <a:cubicBezTo>
                    <a:pt x="3529" y="3345"/>
                    <a:pt x="1995" y="1444"/>
                    <a:pt x="60" y="10"/>
                  </a:cubicBezTo>
                  <a:cubicBezTo>
                    <a:pt x="54" y="3"/>
                    <a:pt x="47" y="0"/>
                    <a:pt x="41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6887152" y="1045921"/>
              <a:ext cx="3523" cy="2848"/>
            </a:xfrm>
            <a:custGeom>
              <a:rect b="b" l="l" r="r" t="t"/>
              <a:pathLst>
                <a:path extrusionOk="0" h="135" w="167">
                  <a:moveTo>
                    <a:pt x="34" y="1"/>
                  </a:moveTo>
                  <a:cubicBezTo>
                    <a:pt x="34" y="1"/>
                    <a:pt x="0" y="34"/>
                    <a:pt x="34" y="34"/>
                  </a:cubicBezTo>
                  <a:lnTo>
                    <a:pt x="167" y="134"/>
                  </a:lnTo>
                  <a:lnTo>
                    <a:pt x="167" y="101"/>
                  </a:lnTo>
                  <a:cubicBezTo>
                    <a:pt x="134" y="67"/>
                    <a:pt x="100" y="34"/>
                    <a:pt x="3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6947660" y="1164152"/>
              <a:ext cx="152746" cy="133041"/>
            </a:xfrm>
            <a:custGeom>
              <a:rect b="b" l="l" r="r" t="t"/>
              <a:pathLst>
                <a:path extrusionOk="0" h="6306" w="7240">
                  <a:moveTo>
                    <a:pt x="501" y="1"/>
                  </a:moveTo>
                  <a:lnTo>
                    <a:pt x="368" y="1569"/>
                  </a:lnTo>
                  <a:lnTo>
                    <a:pt x="1" y="6305"/>
                  </a:lnTo>
                  <a:lnTo>
                    <a:pt x="7239" y="6305"/>
                  </a:lnTo>
                  <a:lnTo>
                    <a:pt x="6839" y="1569"/>
                  </a:lnTo>
                  <a:lnTo>
                    <a:pt x="670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6955403" y="1164152"/>
              <a:ext cx="136564" cy="33102"/>
            </a:xfrm>
            <a:custGeom>
              <a:rect b="b" l="l" r="r" t="t"/>
              <a:pathLst>
                <a:path extrusionOk="0" h="1569" w="6473">
                  <a:moveTo>
                    <a:pt x="134" y="1"/>
                  </a:moveTo>
                  <a:lnTo>
                    <a:pt x="1" y="1569"/>
                  </a:lnTo>
                  <a:lnTo>
                    <a:pt x="6472" y="1569"/>
                  </a:lnTo>
                  <a:lnTo>
                    <a:pt x="633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6947660" y="1137421"/>
              <a:ext cx="151332" cy="33798"/>
            </a:xfrm>
            <a:custGeom>
              <a:rect b="b" l="l" r="r" t="t"/>
              <a:pathLst>
                <a:path extrusionOk="0" h="1602" w="7173">
                  <a:moveTo>
                    <a:pt x="1" y="0"/>
                  </a:moveTo>
                  <a:lnTo>
                    <a:pt x="1" y="1601"/>
                  </a:lnTo>
                  <a:lnTo>
                    <a:pt x="7173" y="1601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7380475" y="932628"/>
              <a:ext cx="92217" cy="364565"/>
            </a:xfrm>
            <a:custGeom>
              <a:rect b="b" l="l" r="r" t="t"/>
              <a:pathLst>
                <a:path extrusionOk="0" h="17280" w="4371">
                  <a:moveTo>
                    <a:pt x="1" y="0"/>
                  </a:moveTo>
                  <a:lnTo>
                    <a:pt x="1" y="17279"/>
                  </a:lnTo>
                  <a:lnTo>
                    <a:pt x="4370" y="1727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7380475" y="912923"/>
              <a:ext cx="92217" cy="40127"/>
            </a:xfrm>
            <a:custGeom>
              <a:rect b="b" l="l" r="r" t="t"/>
              <a:pathLst>
                <a:path extrusionOk="0" h="1902" w="4371">
                  <a:moveTo>
                    <a:pt x="1" y="0"/>
                  </a:moveTo>
                  <a:lnTo>
                    <a:pt x="1" y="1902"/>
                  </a:lnTo>
                  <a:lnTo>
                    <a:pt x="4370" y="1902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7380475" y="1004401"/>
              <a:ext cx="92217" cy="14810"/>
            </a:xfrm>
            <a:custGeom>
              <a:rect b="b" l="l" r="r" t="t"/>
              <a:pathLst>
                <a:path extrusionOk="0" h="702" w="4371">
                  <a:moveTo>
                    <a:pt x="1" y="1"/>
                  </a:moveTo>
                  <a:lnTo>
                    <a:pt x="1" y="701"/>
                  </a:lnTo>
                  <a:lnTo>
                    <a:pt x="4370" y="701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7380475" y="1209195"/>
              <a:ext cx="92217" cy="40127"/>
            </a:xfrm>
            <a:custGeom>
              <a:rect b="b" l="l" r="r" t="t"/>
              <a:pathLst>
                <a:path extrusionOk="0" h="1902" w="4371">
                  <a:moveTo>
                    <a:pt x="1" y="1"/>
                  </a:moveTo>
                  <a:lnTo>
                    <a:pt x="1" y="1902"/>
                  </a:lnTo>
                  <a:lnTo>
                    <a:pt x="4370" y="1902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7472671" y="872099"/>
              <a:ext cx="64052" cy="425094"/>
            </a:xfrm>
            <a:custGeom>
              <a:rect b="b" l="l" r="r" t="t"/>
              <a:pathLst>
                <a:path extrusionOk="0" h="20149" w="3036">
                  <a:moveTo>
                    <a:pt x="0" y="1"/>
                  </a:moveTo>
                  <a:lnTo>
                    <a:pt x="0" y="20148"/>
                  </a:lnTo>
                  <a:lnTo>
                    <a:pt x="3036" y="20148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7485330" y="912205"/>
              <a:ext cx="38039" cy="163295"/>
            </a:xfrm>
            <a:custGeom>
              <a:rect b="b" l="l" r="r" t="t"/>
              <a:pathLst>
                <a:path extrusionOk="0" h="7740" w="1803">
                  <a:moveTo>
                    <a:pt x="1" y="1"/>
                  </a:moveTo>
                  <a:lnTo>
                    <a:pt x="1" y="7740"/>
                  </a:lnTo>
                  <a:lnTo>
                    <a:pt x="1802" y="7740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7645797" y="952333"/>
              <a:ext cx="346969" cy="344142"/>
            </a:xfrm>
            <a:custGeom>
              <a:rect b="b" l="l" r="r" t="t"/>
              <a:pathLst>
                <a:path extrusionOk="0" h="16312" w="16446">
                  <a:moveTo>
                    <a:pt x="2135" y="0"/>
                  </a:moveTo>
                  <a:lnTo>
                    <a:pt x="0" y="2168"/>
                  </a:lnTo>
                  <a:lnTo>
                    <a:pt x="14310" y="16312"/>
                  </a:lnTo>
                  <a:lnTo>
                    <a:pt x="16445" y="14144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7769661" y="1074783"/>
              <a:ext cx="143568" cy="142176"/>
            </a:xfrm>
            <a:custGeom>
              <a:rect b="b" l="l" r="r" t="t"/>
              <a:pathLst>
                <a:path extrusionOk="0" h="6739" w="6805">
                  <a:moveTo>
                    <a:pt x="1301" y="0"/>
                  </a:moveTo>
                  <a:lnTo>
                    <a:pt x="0" y="1301"/>
                  </a:lnTo>
                  <a:lnTo>
                    <a:pt x="5537" y="6739"/>
                  </a:lnTo>
                  <a:lnTo>
                    <a:pt x="6805" y="547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7536702" y="974148"/>
              <a:ext cx="108399" cy="323045"/>
            </a:xfrm>
            <a:custGeom>
              <a:rect b="b" l="l" r="r" t="t"/>
              <a:pathLst>
                <a:path extrusionOk="0" h="15312" w="5138">
                  <a:moveTo>
                    <a:pt x="1" y="0"/>
                  </a:moveTo>
                  <a:lnTo>
                    <a:pt x="1" y="15311"/>
                  </a:lnTo>
                  <a:lnTo>
                    <a:pt x="5138" y="15311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7536702" y="1232423"/>
              <a:ext cx="109116" cy="30275"/>
            </a:xfrm>
            <a:custGeom>
              <a:rect b="b" l="l" r="r" t="t"/>
              <a:pathLst>
                <a:path extrusionOk="0" h="1435" w="5172">
                  <a:moveTo>
                    <a:pt x="1" y="0"/>
                  </a:moveTo>
                  <a:lnTo>
                    <a:pt x="1" y="1435"/>
                  </a:lnTo>
                  <a:lnTo>
                    <a:pt x="5171" y="1435"/>
                  </a:lnTo>
                  <a:lnTo>
                    <a:pt x="517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7536702" y="1201452"/>
              <a:ext cx="108399" cy="11983"/>
            </a:xfrm>
            <a:custGeom>
              <a:rect b="b" l="l" r="r" t="t"/>
              <a:pathLst>
                <a:path extrusionOk="0" h="568" w="5138">
                  <a:moveTo>
                    <a:pt x="1" y="1"/>
                  </a:moveTo>
                  <a:lnTo>
                    <a:pt x="1" y="568"/>
                  </a:lnTo>
                  <a:lnTo>
                    <a:pt x="5138" y="568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7192581" y="988916"/>
              <a:ext cx="189329" cy="308277"/>
            </a:xfrm>
            <a:custGeom>
              <a:rect b="b" l="l" r="r" t="t"/>
              <a:pathLst>
                <a:path extrusionOk="0" h="14612" w="8974">
                  <a:moveTo>
                    <a:pt x="5671" y="1"/>
                  </a:moveTo>
                  <a:lnTo>
                    <a:pt x="0" y="13210"/>
                  </a:lnTo>
                  <a:lnTo>
                    <a:pt x="3303" y="14611"/>
                  </a:lnTo>
                  <a:lnTo>
                    <a:pt x="8973" y="1402"/>
                  </a:lnTo>
                  <a:lnTo>
                    <a:pt x="567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7205239" y="1212022"/>
              <a:ext cx="80255" cy="55613"/>
            </a:xfrm>
            <a:custGeom>
              <a:rect b="b" l="l" r="r" t="t"/>
              <a:pathLst>
                <a:path extrusionOk="0" h="2636" w="3804">
                  <a:moveTo>
                    <a:pt x="534" y="0"/>
                  </a:moveTo>
                  <a:lnTo>
                    <a:pt x="1" y="1234"/>
                  </a:lnTo>
                  <a:lnTo>
                    <a:pt x="3270" y="2635"/>
                  </a:lnTo>
                  <a:lnTo>
                    <a:pt x="3803" y="140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7276317" y="1046639"/>
              <a:ext cx="80255" cy="55613"/>
            </a:xfrm>
            <a:custGeom>
              <a:rect b="b" l="l" r="r" t="t"/>
              <a:pathLst>
                <a:path extrusionOk="0" h="2636" w="3804">
                  <a:moveTo>
                    <a:pt x="534" y="0"/>
                  </a:moveTo>
                  <a:lnTo>
                    <a:pt x="1" y="1234"/>
                  </a:lnTo>
                  <a:lnTo>
                    <a:pt x="3303" y="2635"/>
                  </a:lnTo>
                  <a:lnTo>
                    <a:pt x="3803" y="1401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7264355" y="1090268"/>
              <a:ext cx="73926" cy="39431"/>
            </a:xfrm>
            <a:custGeom>
              <a:rect b="b" l="l" r="r" t="t"/>
              <a:pathLst>
                <a:path extrusionOk="0" h="1869" w="3504">
                  <a:moveTo>
                    <a:pt x="201" y="0"/>
                  </a:moveTo>
                  <a:lnTo>
                    <a:pt x="1" y="467"/>
                  </a:lnTo>
                  <a:lnTo>
                    <a:pt x="3270" y="1868"/>
                  </a:lnTo>
                  <a:lnTo>
                    <a:pt x="3503" y="14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006015" y="1451985"/>
              <a:ext cx="100656" cy="291378"/>
            </a:xfrm>
            <a:custGeom>
              <a:rect b="b" l="l" r="r" t="t"/>
              <a:pathLst>
                <a:path extrusionOk="0" h="13811" w="4771">
                  <a:moveTo>
                    <a:pt x="1" y="1"/>
                  </a:moveTo>
                  <a:lnTo>
                    <a:pt x="1" y="13811"/>
                  </a:lnTo>
                  <a:lnTo>
                    <a:pt x="4771" y="13811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82090" y="2016406"/>
              <a:ext cx="212557" cy="126690"/>
            </a:xfrm>
            <a:custGeom>
              <a:rect b="b" l="l" r="r" t="t"/>
              <a:pathLst>
                <a:path extrusionOk="0" h="6005" w="10075">
                  <a:moveTo>
                    <a:pt x="0" y="0"/>
                  </a:moveTo>
                  <a:lnTo>
                    <a:pt x="0" y="6005"/>
                  </a:lnTo>
                  <a:lnTo>
                    <a:pt x="10074" y="6005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19452" y="1370359"/>
              <a:ext cx="426507" cy="426486"/>
            </a:xfrm>
            <a:custGeom>
              <a:rect b="b" l="l" r="r" t="t"/>
              <a:pathLst>
                <a:path extrusionOk="0" h="20215" w="20216">
                  <a:moveTo>
                    <a:pt x="19281" y="934"/>
                  </a:moveTo>
                  <a:lnTo>
                    <a:pt x="19281" y="19281"/>
                  </a:lnTo>
                  <a:lnTo>
                    <a:pt x="935" y="19281"/>
                  </a:lnTo>
                  <a:lnTo>
                    <a:pt x="935" y="934"/>
                  </a:lnTo>
                  <a:close/>
                  <a:moveTo>
                    <a:pt x="1" y="0"/>
                  </a:moveTo>
                  <a:lnTo>
                    <a:pt x="1" y="20215"/>
                  </a:lnTo>
                  <a:lnTo>
                    <a:pt x="20215" y="20215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4919452" y="1943219"/>
              <a:ext cx="426507" cy="427203"/>
            </a:xfrm>
            <a:custGeom>
              <a:rect b="b" l="l" r="r" t="t"/>
              <a:pathLst>
                <a:path extrusionOk="0" h="20249" w="20216">
                  <a:moveTo>
                    <a:pt x="19281" y="968"/>
                  </a:moveTo>
                  <a:lnTo>
                    <a:pt x="19281" y="19281"/>
                  </a:lnTo>
                  <a:lnTo>
                    <a:pt x="935" y="19281"/>
                  </a:lnTo>
                  <a:lnTo>
                    <a:pt x="935" y="968"/>
                  </a:lnTo>
                  <a:close/>
                  <a:moveTo>
                    <a:pt x="1" y="0"/>
                  </a:moveTo>
                  <a:lnTo>
                    <a:pt x="1" y="20248"/>
                  </a:lnTo>
                  <a:lnTo>
                    <a:pt x="20215" y="20248"/>
                  </a:lnTo>
                  <a:lnTo>
                    <a:pt x="20215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55278" y="1506184"/>
              <a:ext cx="154856" cy="154835"/>
            </a:xfrm>
            <a:custGeom>
              <a:rect b="b" l="l" r="r" t="t"/>
              <a:pathLst>
                <a:path extrusionOk="0" h="7339" w="7340">
                  <a:moveTo>
                    <a:pt x="1" y="0"/>
                  </a:moveTo>
                  <a:lnTo>
                    <a:pt x="1" y="7339"/>
                  </a:lnTo>
                  <a:lnTo>
                    <a:pt x="7339" y="7339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5055278" y="2079741"/>
              <a:ext cx="154856" cy="154138"/>
            </a:xfrm>
            <a:custGeom>
              <a:rect b="b" l="l" r="r" t="t"/>
              <a:pathLst>
                <a:path extrusionOk="0" h="7306" w="7340">
                  <a:moveTo>
                    <a:pt x="1" y="1"/>
                  </a:moveTo>
                  <a:lnTo>
                    <a:pt x="1" y="7306"/>
                  </a:lnTo>
                  <a:lnTo>
                    <a:pt x="7339" y="7306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4785736" y="4176221"/>
              <a:ext cx="3173950" cy="427203"/>
            </a:xfrm>
            <a:custGeom>
              <a:rect b="b" l="l" r="r" t="t"/>
              <a:pathLst>
                <a:path extrusionOk="0" h="20249" w="150442">
                  <a:moveTo>
                    <a:pt x="75221" y="1"/>
                  </a:moveTo>
                  <a:cubicBezTo>
                    <a:pt x="33691" y="1"/>
                    <a:pt x="1" y="4537"/>
                    <a:pt x="1" y="10141"/>
                  </a:cubicBezTo>
                  <a:cubicBezTo>
                    <a:pt x="1" y="15712"/>
                    <a:pt x="33691" y="20248"/>
                    <a:pt x="75221" y="20248"/>
                  </a:cubicBezTo>
                  <a:cubicBezTo>
                    <a:pt x="116751" y="20248"/>
                    <a:pt x="150441" y="15712"/>
                    <a:pt x="150441" y="10141"/>
                  </a:cubicBezTo>
                  <a:cubicBezTo>
                    <a:pt x="150441" y="4537"/>
                    <a:pt x="116751" y="1"/>
                    <a:pt x="752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2473909" y="3924650"/>
              <a:ext cx="3810841" cy="9156"/>
            </a:xfrm>
            <a:custGeom>
              <a:rect b="b" l="l" r="r" t="t"/>
              <a:pathLst>
                <a:path extrusionOk="0" h="434" w="180630">
                  <a:moveTo>
                    <a:pt x="90298" y="0"/>
                  </a:moveTo>
                  <a:lnTo>
                    <a:pt x="45133" y="100"/>
                  </a:lnTo>
                  <a:lnTo>
                    <a:pt x="22550" y="134"/>
                  </a:lnTo>
                  <a:lnTo>
                    <a:pt x="0" y="234"/>
                  </a:lnTo>
                  <a:lnTo>
                    <a:pt x="22550" y="334"/>
                  </a:lnTo>
                  <a:lnTo>
                    <a:pt x="45133" y="367"/>
                  </a:lnTo>
                  <a:lnTo>
                    <a:pt x="90298" y="434"/>
                  </a:lnTo>
                  <a:lnTo>
                    <a:pt x="135464" y="367"/>
                  </a:lnTo>
                  <a:lnTo>
                    <a:pt x="158046" y="334"/>
                  </a:lnTo>
                  <a:lnTo>
                    <a:pt x="180629" y="234"/>
                  </a:lnTo>
                  <a:lnTo>
                    <a:pt x="158046" y="134"/>
                  </a:lnTo>
                  <a:lnTo>
                    <a:pt x="135464" y="100"/>
                  </a:lnTo>
                  <a:lnTo>
                    <a:pt x="902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253742" y="2959443"/>
              <a:ext cx="41541" cy="21836"/>
            </a:xfrm>
            <a:custGeom>
              <a:rect b="b" l="l" r="r" t="t"/>
              <a:pathLst>
                <a:path extrusionOk="0" h="1035" w="1969">
                  <a:moveTo>
                    <a:pt x="0" y="0"/>
                  </a:moveTo>
                  <a:cubicBezTo>
                    <a:pt x="0" y="0"/>
                    <a:pt x="0" y="33"/>
                    <a:pt x="0" y="33"/>
                  </a:cubicBezTo>
                  <a:cubicBezTo>
                    <a:pt x="601" y="400"/>
                    <a:pt x="1268" y="734"/>
                    <a:pt x="1902" y="1034"/>
                  </a:cubicBezTo>
                  <a:cubicBezTo>
                    <a:pt x="1935" y="1034"/>
                    <a:pt x="1968" y="967"/>
                    <a:pt x="1935" y="967"/>
                  </a:cubicBezTo>
                  <a:cubicBezTo>
                    <a:pt x="1268" y="701"/>
                    <a:pt x="634" y="3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3" name="Google Shape;633;p30"/>
            <p:cNvGrpSpPr/>
            <p:nvPr/>
          </p:nvGrpSpPr>
          <p:grpSpPr>
            <a:xfrm>
              <a:off x="4449357" y="2021322"/>
              <a:ext cx="993713" cy="2031056"/>
              <a:chOff x="4449357" y="2021322"/>
              <a:chExt cx="993713" cy="2031056"/>
            </a:xfrm>
          </p:grpSpPr>
          <p:sp>
            <p:nvSpPr>
              <p:cNvPr id="634" name="Google Shape;634;p30"/>
              <p:cNvSpPr/>
              <p:nvPr/>
            </p:nvSpPr>
            <p:spPr>
              <a:xfrm>
                <a:off x="4578833" y="3446437"/>
                <a:ext cx="232959" cy="98546"/>
              </a:xfrm>
              <a:custGeom>
                <a:rect b="b" l="l" r="r" t="t"/>
                <a:pathLst>
                  <a:path extrusionOk="0" h="4671" w="11042">
                    <a:moveTo>
                      <a:pt x="1" y="0"/>
                    </a:moveTo>
                    <a:lnTo>
                      <a:pt x="1" y="4670"/>
                    </a:lnTo>
                    <a:lnTo>
                      <a:pt x="11042" y="4670"/>
                    </a:lnTo>
                    <a:lnTo>
                      <a:pt x="1104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4449357" y="3570300"/>
                <a:ext cx="232959" cy="98546"/>
              </a:xfrm>
              <a:custGeom>
                <a:rect b="b" l="l" r="r" t="t"/>
                <a:pathLst>
                  <a:path extrusionOk="0" h="4671" w="11042">
                    <a:moveTo>
                      <a:pt x="0" y="0"/>
                    </a:moveTo>
                    <a:lnTo>
                      <a:pt x="0" y="4670"/>
                    </a:lnTo>
                    <a:lnTo>
                      <a:pt x="11041" y="4670"/>
                    </a:lnTo>
                    <a:lnTo>
                      <a:pt x="110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4856813" y="2189532"/>
                <a:ext cx="297011" cy="296293"/>
              </a:xfrm>
              <a:custGeom>
                <a:rect b="b" l="l" r="r" t="t"/>
                <a:pathLst>
                  <a:path extrusionOk="0" h="14044" w="14078">
                    <a:moveTo>
                      <a:pt x="11642" y="0"/>
                    </a:moveTo>
                    <a:cubicBezTo>
                      <a:pt x="11642" y="0"/>
                      <a:pt x="1" y="2636"/>
                      <a:pt x="3637" y="14044"/>
                    </a:cubicBezTo>
                    <a:cubicBezTo>
                      <a:pt x="3637" y="14044"/>
                      <a:pt x="14078" y="12576"/>
                      <a:pt x="11642" y="0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4856813" y="2189532"/>
                <a:ext cx="297011" cy="296293"/>
              </a:xfrm>
              <a:custGeom>
                <a:rect b="b" l="l" r="r" t="t"/>
                <a:pathLst>
                  <a:path extrusionOk="0" h="14044" w="14078">
                    <a:moveTo>
                      <a:pt x="11642" y="0"/>
                    </a:moveTo>
                    <a:cubicBezTo>
                      <a:pt x="11642" y="0"/>
                      <a:pt x="1" y="2636"/>
                      <a:pt x="3637" y="14044"/>
                    </a:cubicBezTo>
                    <a:cubicBezTo>
                      <a:pt x="3637" y="14044"/>
                      <a:pt x="14078" y="12576"/>
                      <a:pt x="1164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4931414" y="2244829"/>
                <a:ext cx="131627" cy="343045"/>
              </a:xfrm>
              <a:custGeom>
                <a:rect b="b" l="l" r="r" t="t"/>
                <a:pathLst>
                  <a:path extrusionOk="0" h="16260" w="6239">
                    <a:moveTo>
                      <a:pt x="6106" y="1"/>
                    </a:moveTo>
                    <a:cubicBezTo>
                      <a:pt x="6094" y="1"/>
                      <a:pt x="6081" y="5"/>
                      <a:pt x="6072" y="14"/>
                    </a:cubicBezTo>
                    <a:cubicBezTo>
                      <a:pt x="5671" y="481"/>
                      <a:pt x="5238" y="948"/>
                      <a:pt x="4837" y="1415"/>
                    </a:cubicBezTo>
                    <a:cubicBezTo>
                      <a:pt x="4437" y="1882"/>
                      <a:pt x="4037" y="2349"/>
                      <a:pt x="3703" y="2850"/>
                    </a:cubicBezTo>
                    <a:cubicBezTo>
                      <a:pt x="2903" y="3984"/>
                      <a:pt x="2202" y="5185"/>
                      <a:pt x="1602" y="6419"/>
                    </a:cubicBezTo>
                    <a:lnTo>
                      <a:pt x="1602" y="6186"/>
                    </a:lnTo>
                    <a:cubicBezTo>
                      <a:pt x="1635" y="5785"/>
                      <a:pt x="1669" y="5418"/>
                      <a:pt x="1669" y="5051"/>
                    </a:cubicBezTo>
                    <a:lnTo>
                      <a:pt x="1669" y="2783"/>
                    </a:lnTo>
                    <a:cubicBezTo>
                      <a:pt x="1669" y="2766"/>
                      <a:pt x="1652" y="2758"/>
                      <a:pt x="1635" y="2758"/>
                    </a:cubicBezTo>
                    <a:cubicBezTo>
                      <a:pt x="1618" y="2758"/>
                      <a:pt x="1602" y="2766"/>
                      <a:pt x="1602" y="2783"/>
                    </a:cubicBezTo>
                    <a:cubicBezTo>
                      <a:pt x="1602" y="3550"/>
                      <a:pt x="1535" y="4284"/>
                      <a:pt x="1502" y="5051"/>
                    </a:cubicBezTo>
                    <a:cubicBezTo>
                      <a:pt x="1468" y="5418"/>
                      <a:pt x="1468" y="5785"/>
                      <a:pt x="1435" y="6186"/>
                    </a:cubicBezTo>
                    <a:cubicBezTo>
                      <a:pt x="1402" y="6352"/>
                      <a:pt x="1368" y="6519"/>
                      <a:pt x="1368" y="6686"/>
                    </a:cubicBezTo>
                    <a:cubicBezTo>
                      <a:pt x="1368" y="6753"/>
                      <a:pt x="1368" y="6853"/>
                      <a:pt x="1368" y="6919"/>
                    </a:cubicBezTo>
                    <a:cubicBezTo>
                      <a:pt x="1068" y="7553"/>
                      <a:pt x="835" y="8154"/>
                      <a:pt x="634" y="8821"/>
                    </a:cubicBezTo>
                    <a:cubicBezTo>
                      <a:pt x="234" y="9955"/>
                      <a:pt x="34" y="11156"/>
                      <a:pt x="1" y="12357"/>
                    </a:cubicBezTo>
                    <a:cubicBezTo>
                      <a:pt x="34" y="13658"/>
                      <a:pt x="67" y="14958"/>
                      <a:pt x="167" y="16259"/>
                    </a:cubicBezTo>
                    <a:lnTo>
                      <a:pt x="234" y="16259"/>
                    </a:lnTo>
                    <a:cubicBezTo>
                      <a:pt x="268" y="14825"/>
                      <a:pt x="234" y="13391"/>
                      <a:pt x="368" y="11956"/>
                    </a:cubicBezTo>
                    <a:cubicBezTo>
                      <a:pt x="434" y="10956"/>
                      <a:pt x="634" y="9955"/>
                      <a:pt x="968" y="9021"/>
                    </a:cubicBezTo>
                    <a:cubicBezTo>
                      <a:pt x="1302" y="8921"/>
                      <a:pt x="1635" y="8787"/>
                      <a:pt x="1935" y="8621"/>
                    </a:cubicBezTo>
                    <a:cubicBezTo>
                      <a:pt x="2302" y="8454"/>
                      <a:pt x="2669" y="8254"/>
                      <a:pt x="3036" y="8054"/>
                    </a:cubicBezTo>
                    <a:cubicBezTo>
                      <a:pt x="3770" y="7653"/>
                      <a:pt x="4471" y="7253"/>
                      <a:pt x="5171" y="6853"/>
                    </a:cubicBezTo>
                    <a:cubicBezTo>
                      <a:pt x="5204" y="6853"/>
                      <a:pt x="5171" y="6786"/>
                      <a:pt x="5138" y="6786"/>
                    </a:cubicBezTo>
                    <a:cubicBezTo>
                      <a:pt x="4437" y="7186"/>
                      <a:pt x="3703" y="7553"/>
                      <a:pt x="2969" y="7887"/>
                    </a:cubicBezTo>
                    <a:lnTo>
                      <a:pt x="1902" y="8354"/>
                    </a:lnTo>
                    <a:cubicBezTo>
                      <a:pt x="1602" y="8487"/>
                      <a:pt x="1335" y="8621"/>
                      <a:pt x="1068" y="8787"/>
                    </a:cubicBezTo>
                    <a:lnTo>
                      <a:pt x="1135" y="8554"/>
                    </a:lnTo>
                    <a:cubicBezTo>
                      <a:pt x="1502" y="7553"/>
                      <a:pt x="1935" y="6552"/>
                      <a:pt x="2436" y="5552"/>
                    </a:cubicBezTo>
                    <a:cubicBezTo>
                      <a:pt x="2603" y="5185"/>
                      <a:pt x="2836" y="4785"/>
                      <a:pt x="3036" y="4418"/>
                    </a:cubicBezTo>
                    <a:cubicBezTo>
                      <a:pt x="3136" y="4418"/>
                      <a:pt x="3203" y="4384"/>
                      <a:pt x="3303" y="4318"/>
                    </a:cubicBezTo>
                    <a:lnTo>
                      <a:pt x="3737" y="4151"/>
                    </a:lnTo>
                    <a:lnTo>
                      <a:pt x="4537" y="3817"/>
                    </a:lnTo>
                    <a:cubicBezTo>
                      <a:pt x="5104" y="3584"/>
                      <a:pt x="5638" y="3350"/>
                      <a:pt x="6205" y="3117"/>
                    </a:cubicBezTo>
                    <a:cubicBezTo>
                      <a:pt x="6238" y="3117"/>
                      <a:pt x="6238" y="3050"/>
                      <a:pt x="6205" y="3050"/>
                    </a:cubicBezTo>
                    <a:cubicBezTo>
                      <a:pt x="5638" y="3250"/>
                      <a:pt x="5071" y="3484"/>
                      <a:pt x="4537" y="3684"/>
                    </a:cubicBezTo>
                    <a:cubicBezTo>
                      <a:pt x="4270" y="3784"/>
                      <a:pt x="3970" y="3884"/>
                      <a:pt x="3703" y="4017"/>
                    </a:cubicBezTo>
                    <a:cubicBezTo>
                      <a:pt x="3570" y="4051"/>
                      <a:pt x="3436" y="4117"/>
                      <a:pt x="3336" y="4151"/>
                    </a:cubicBezTo>
                    <a:lnTo>
                      <a:pt x="3236" y="4184"/>
                    </a:lnTo>
                    <a:cubicBezTo>
                      <a:pt x="3503" y="3684"/>
                      <a:pt x="3803" y="3217"/>
                      <a:pt x="4137" y="2716"/>
                    </a:cubicBezTo>
                    <a:cubicBezTo>
                      <a:pt x="4704" y="1782"/>
                      <a:pt x="5371" y="882"/>
                      <a:pt x="6138" y="48"/>
                    </a:cubicBezTo>
                    <a:cubicBezTo>
                      <a:pt x="6162" y="24"/>
                      <a:pt x="6136" y="1"/>
                      <a:pt x="61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4977512" y="2274154"/>
                <a:ext cx="3903" cy="47005"/>
              </a:xfrm>
              <a:custGeom>
                <a:rect b="b" l="l" r="r" t="t"/>
                <a:pathLst>
                  <a:path extrusionOk="0" h="2228" w="185">
                    <a:moveTo>
                      <a:pt x="21" y="0"/>
                    </a:moveTo>
                    <a:cubicBezTo>
                      <a:pt x="9" y="0"/>
                      <a:pt x="1" y="9"/>
                      <a:pt x="17" y="25"/>
                    </a:cubicBezTo>
                    <a:cubicBezTo>
                      <a:pt x="84" y="759"/>
                      <a:pt x="84" y="1493"/>
                      <a:pt x="151" y="2227"/>
                    </a:cubicBezTo>
                    <a:cubicBezTo>
                      <a:pt x="184" y="1493"/>
                      <a:pt x="151" y="759"/>
                      <a:pt x="51" y="25"/>
                    </a:cubicBezTo>
                    <a:cubicBezTo>
                      <a:pt x="51" y="9"/>
                      <a:pt x="34" y="0"/>
                      <a:pt x="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5041206" y="2273796"/>
                <a:ext cx="30148" cy="14979"/>
              </a:xfrm>
              <a:custGeom>
                <a:rect b="b" l="l" r="r" t="t"/>
                <a:pathLst>
                  <a:path extrusionOk="0" h="710" w="1429">
                    <a:moveTo>
                      <a:pt x="1387" y="0"/>
                    </a:moveTo>
                    <a:cubicBezTo>
                      <a:pt x="1381" y="0"/>
                      <a:pt x="1374" y="3"/>
                      <a:pt x="1368" y="9"/>
                    </a:cubicBezTo>
                    <a:cubicBezTo>
                      <a:pt x="934" y="276"/>
                      <a:pt x="501" y="476"/>
                      <a:pt x="34" y="676"/>
                    </a:cubicBezTo>
                    <a:cubicBezTo>
                      <a:pt x="0" y="710"/>
                      <a:pt x="0" y="710"/>
                      <a:pt x="34" y="710"/>
                    </a:cubicBezTo>
                    <a:cubicBezTo>
                      <a:pt x="534" y="543"/>
                      <a:pt x="968" y="343"/>
                      <a:pt x="1401" y="76"/>
                    </a:cubicBezTo>
                    <a:cubicBezTo>
                      <a:pt x="1428" y="49"/>
                      <a:pt x="1412" y="0"/>
                      <a:pt x="13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4925085" y="2345759"/>
                <a:ext cx="21140" cy="933902"/>
              </a:xfrm>
              <a:custGeom>
                <a:rect b="b" l="l" r="r" t="t"/>
                <a:pathLst>
                  <a:path extrusionOk="0" h="44266" w="1002">
                    <a:moveTo>
                      <a:pt x="534" y="1"/>
                    </a:moveTo>
                    <a:cubicBezTo>
                      <a:pt x="501" y="1"/>
                      <a:pt x="501" y="34"/>
                      <a:pt x="501" y="34"/>
                    </a:cubicBezTo>
                    <a:lnTo>
                      <a:pt x="501" y="2536"/>
                    </a:lnTo>
                    <a:cubicBezTo>
                      <a:pt x="467" y="2536"/>
                      <a:pt x="467" y="2569"/>
                      <a:pt x="467" y="2569"/>
                    </a:cubicBezTo>
                    <a:cubicBezTo>
                      <a:pt x="367" y="5605"/>
                      <a:pt x="301" y="8640"/>
                      <a:pt x="234" y="11676"/>
                    </a:cubicBezTo>
                    <a:cubicBezTo>
                      <a:pt x="167" y="15512"/>
                      <a:pt x="134" y="19348"/>
                      <a:pt x="134" y="23150"/>
                    </a:cubicBezTo>
                    <a:cubicBezTo>
                      <a:pt x="101" y="24318"/>
                      <a:pt x="101" y="25452"/>
                      <a:pt x="101" y="26620"/>
                    </a:cubicBezTo>
                    <a:cubicBezTo>
                      <a:pt x="67" y="28855"/>
                      <a:pt x="67" y="31089"/>
                      <a:pt x="0" y="33324"/>
                    </a:cubicBezTo>
                    <a:cubicBezTo>
                      <a:pt x="0" y="36860"/>
                      <a:pt x="34" y="40429"/>
                      <a:pt x="34" y="43999"/>
                    </a:cubicBezTo>
                    <a:cubicBezTo>
                      <a:pt x="34" y="44199"/>
                      <a:pt x="301" y="44266"/>
                      <a:pt x="534" y="44266"/>
                    </a:cubicBezTo>
                    <a:cubicBezTo>
                      <a:pt x="734" y="44266"/>
                      <a:pt x="934" y="44165"/>
                      <a:pt x="934" y="43999"/>
                    </a:cubicBezTo>
                    <a:cubicBezTo>
                      <a:pt x="934" y="40763"/>
                      <a:pt x="968" y="37561"/>
                      <a:pt x="968" y="34325"/>
                    </a:cubicBezTo>
                    <a:lnTo>
                      <a:pt x="968" y="32657"/>
                    </a:lnTo>
                    <a:cubicBezTo>
                      <a:pt x="1001" y="29121"/>
                      <a:pt x="968" y="25619"/>
                      <a:pt x="934" y="22083"/>
                    </a:cubicBezTo>
                    <a:lnTo>
                      <a:pt x="934" y="18814"/>
                    </a:lnTo>
                    <a:cubicBezTo>
                      <a:pt x="901" y="13410"/>
                      <a:pt x="768" y="8006"/>
                      <a:pt x="601" y="2602"/>
                    </a:cubicBezTo>
                    <a:cubicBezTo>
                      <a:pt x="601" y="2569"/>
                      <a:pt x="601" y="2569"/>
                      <a:pt x="601" y="2536"/>
                    </a:cubicBezTo>
                    <a:lnTo>
                      <a:pt x="601" y="34"/>
                    </a:lnTo>
                    <a:cubicBezTo>
                      <a:pt x="601" y="1"/>
                      <a:pt x="568" y="1"/>
                      <a:pt x="5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5010952" y="2789925"/>
                <a:ext cx="330070" cy="277854"/>
              </a:xfrm>
              <a:custGeom>
                <a:rect b="b" l="l" r="r" t="t"/>
                <a:pathLst>
                  <a:path extrusionOk="0" h="13170" w="15645">
                    <a:moveTo>
                      <a:pt x="6590" y="1"/>
                    </a:moveTo>
                    <a:cubicBezTo>
                      <a:pt x="3175" y="1"/>
                      <a:pt x="367" y="2097"/>
                      <a:pt x="367" y="2097"/>
                    </a:cubicBezTo>
                    <a:cubicBezTo>
                      <a:pt x="367" y="2097"/>
                      <a:pt x="0" y="5833"/>
                      <a:pt x="4270" y="9870"/>
                    </a:cubicBezTo>
                    <a:cubicBezTo>
                      <a:pt x="7255" y="12718"/>
                      <a:pt x="11469" y="13169"/>
                      <a:pt x="13840" y="13169"/>
                    </a:cubicBezTo>
                    <a:cubicBezTo>
                      <a:pt x="14941" y="13169"/>
                      <a:pt x="15645" y="13072"/>
                      <a:pt x="15645" y="13072"/>
                    </a:cubicBezTo>
                    <a:cubicBezTo>
                      <a:pt x="15645" y="13072"/>
                      <a:pt x="14911" y="3398"/>
                      <a:pt x="10141" y="863"/>
                    </a:cubicBezTo>
                    <a:cubicBezTo>
                      <a:pt x="8944" y="236"/>
                      <a:pt x="7733" y="1"/>
                      <a:pt x="6590" y="1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4939410" y="2820791"/>
                <a:ext cx="333340" cy="193148"/>
              </a:xfrm>
              <a:custGeom>
                <a:rect b="b" l="l" r="r" t="t"/>
                <a:pathLst>
                  <a:path extrusionOk="0" h="9155" w="15800">
                    <a:moveTo>
                      <a:pt x="11063" y="1"/>
                    </a:moveTo>
                    <a:cubicBezTo>
                      <a:pt x="10062" y="101"/>
                      <a:pt x="9095" y="167"/>
                      <a:pt x="8094" y="234"/>
                    </a:cubicBezTo>
                    <a:lnTo>
                      <a:pt x="6627" y="334"/>
                    </a:lnTo>
                    <a:lnTo>
                      <a:pt x="5926" y="401"/>
                    </a:lnTo>
                    <a:cubicBezTo>
                      <a:pt x="5726" y="401"/>
                      <a:pt x="5526" y="401"/>
                      <a:pt x="5326" y="434"/>
                    </a:cubicBezTo>
                    <a:cubicBezTo>
                      <a:pt x="5111" y="413"/>
                      <a:pt x="4897" y="402"/>
                      <a:pt x="4683" y="402"/>
                    </a:cubicBezTo>
                    <a:cubicBezTo>
                      <a:pt x="3899" y="402"/>
                      <a:pt x="3124" y="546"/>
                      <a:pt x="2390" y="835"/>
                    </a:cubicBezTo>
                    <a:cubicBezTo>
                      <a:pt x="1290" y="1302"/>
                      <a:pt x="289" y="2202"/>
                      <a:pt x="22" y="3403"/>
                    </a:cubicBezTo>
                    <a:cubicBezTo>
                      <a:pt x="0" y="3468"/>
                      <a:pt x="63" y="3519"/>
                      <a:pt x="119" y="3519"/>
                    </a:cubicBezTo>
                    <a:cubicBezTo>
                      <a:pt x="149" y="3519"/>
                      <a:pt x="177" y="3505"/>
                      <a:pt x="189" y="3470"/>
                    </a:cubicBezTo>
                    <a:cubicBezTo>
                      <a:pt x="756" y="2202"/>
                      <a:pt x="1857" y="1302"/>
                      <a:pt x="3224" y="1035"/>
                    </a:cubicBezTo>
                    <a:cubicBezTo>
                      <a:pt x="3551" y="972"/>
                      <a:pt x="3880" y="945"/>
                      <a:pt x="4209" y="945"/>
                    </a:cubicBezTo>
                    <a:cubicBezTo>
                      <a:pt x="5290" y="945"/>
                      <a:pt x="6371" y="1244"/>
                      <a:pt x="7394" y="1602"/>
                    </a:cubicBezTo>
                    <a:cubicBezTo>
                      <a:pt x="7494" y="1635"/>
                      <a:pt x="7561" y="1702"/>
                      <a:pt x="7661" y="1735"/>
                    </a:cubicBezTo>
                    <a:cubicBezTo>
                      <a:pt x="7694" y="1869"/>
                      <a:pt x="7694" y="1969"/>
                      <a:pt x="7727" y="2102"/>
                    </a:cubicBezTo>
                    <a:lnTo>
                      <a:pt x="7861" y="2803"/>
                    </a:lnTo>
                    <a:cubicBezTo>
                      <a:pt x="7961" y="3303"/>
                      <a:pt x="8094" y="3770"/>
                      <a:pt x="8194" y="4270"/>
                    </a:cubicBezTo>
                    <a:cubicBezTo>
                      <a:pt x="8395" y="5238"/>
                      <a:pt x="8695" y="6205"/>
                      <a:pt x="8928" y="7172"/>
                    </a:cubicBezTo>
                    <a:cubicBezTo>
                      <a:pt x="8928" y="7206"/>
                      <a:pt x="8945" y="7222"/>
                      <a:pt x="8962" y="7222"/>
                    </a:cubicBezTo>
                    <a:cubicBezTo>
                      <a:pt x="8978" y="7222"/>
                      <a:pt x="8995" y="7206"/>
                      <a:pt x="8995" y="7172"/>
                    </a:cubicBezTo>
                    <a:cubicBezTo>
                      <a:pt x="8795" y="6205"/>
                      <a:pt x="8695" y="5238"/>
                      <a:pt x="8495" y="4270"/>
                    </a:cubicBezTo>
                    <a:cubicBezTo>
                      <a:pt x="8395" y="3770"/>
                      <a:pt x="8328" y="3303"/>
                      <a:pt x="8228" y="2836"/>
                    </a:cubicBezTo>
                    <a:lnTo>
                      <a:pt x="8061" y="2169"/>
                    </a:lnTo>
                    <a:lnTo>
                      <a:pt x="8028" y="1902"/>
                    </a:lnTo>
                    <a:lnTo>
                      <a:pt x="8028" y="1902"/>
                    </a:lnTo>
                    <a:cubicBezTo>
                      <a:pt x="8962" y="2302"/>
                      <a:pt x="9862" y="2803"/>
                      <a:pt x="10663" y="3436"/>
                    </a:cubicBezTo>
                    <a:cubicBezTo>
                      <a:pt x="11297" y="3870"/>
                      <a:pt x="11897" y="4404"/>
                      <a:pt x="12464" y="4938"/>
                    </a:cubicBezTo>
                    <a:cubicBezTo>
                      <a:pt x="12464" y="4971"/>
                      <a:pt x="12498" y="5038"/>
                      <a:pt x="12498" y="5071"/>
                    </a:cubicBezTo>
                    <a:lnTo>
                      <a:pt x="12664" y="5505"/>
                    </a:lnTo>
                    <a:lnTo>
                      <a:pt x="12965" y="6339"/>
                    </a:lnTo>
                    <a:cubicBezTo>
                      <a:pt x="13131" y="6906"/>
                      <a:pt x="13365" y="7506"/>
                      <a:pt x="13565" y="8073"/>
                    </a:cubicBezTo>
                    <a:cubicBezTo>
                      <a:pt x="13565" y="8090"/>
                      <a:pt x="13582" y="8098"/>
                      <a:pt x="13598" y="8098"/>
                    </a:cubicBezTo>
                    <a:cubicBezTo>
                      <a:pt x="13615" y="8098"/>
                      <a:pt x="13632" y="8090"/>
                      <a:pt x="13632" y="8073"/>
                    </a:cubicBezTo>
                    <a:cubicBezTo>
                      <a:pt x="13465" y="7473"/>
                      <a:pt x="13265" y="6872"/>
                      <a:pt x="13065" y="6305"/>
                    </a:cubicBezTo>
                    <a:cubicBezTo>
                      <a:pt x="12965" y="6005"/>
                      <a:pt x="12898" y="5705"/>
                      <a:pt x="12798" y="5405"/>
                    </a:cubicBezTo>
                    <a:cubicBezTo>
                      <a:pt x="12764" y="5338"/>
                      <a:pt x="12764" y="5271"/>
                      <a:pt x="12731" y="5204"/>
                    </a:cubicBezTo>
                    <a:lnTo>
                      <a:pt x="12731" y="5204"/>
                    </a:lnTo>
                    <a:cubicBezTo>
                      <a:pt x="13899" y="6372"/>
                      <a:pt x="14899" y="7706"/>
                      <a:pt x="15733" y="9141"/>
                    </a:cubicBezTo>
                    <a:cubicBezTo>
                      <a:pt x="15743" y="9150"/>
                      <a:pt x="15753" y="9154"/>
                      <a:pt x="15762" y="9154"/>
                    </a:cubicBezTo>
                    <a:cubicBezTo>
                      <a:pt x="15783" y="9154"/>
                      <a:pt x="15800" y="9131"/>
                      <a:pt x="15800" y="9107"/>
                    </a:cubicBezTo>
                    <a:cubicBezTo>
                      <a:pt x="15133" y="7706"/>
                      <a:pt x="14299" y="6405"/>
                      <a:pt x="13298" y="5204"/>
                    </a:cubicBezTo>
                    <a:cubicBezTo>
                      <a:pt x="12297" y="4004"/>
                      <a:pt x="11097" y="2936"/>
                      <a:pt x="9762" y="2102"/>
                    </a:cubicBezTo>
                    <a:lnTo>
                      <a:pt x="9762" y="2102"/>
                    </a:lnTo>
                    <a:lnTo>
                      <a:pt x="10196" y="2202"/>
                    </a:lnTo>
                    <a:cubicBezTo>
                      <a:pt x="10796" y="2336"/>
                      <a:pt x="11397" y="2502"/>
                      <a:pt x="11964" y="2636"/>
                    </a:cubicBezTo>
                    <a:cubicBezTo>
                      <a:pt x="13198" y="2903"/>
                      <a:pt x="14399" y="3203"/>
                      <a:pt x="15600" y="3470"/>
                    </a:cubicBezTo>
                    <a:cubicBezTo>
                      <a:pt x="15633" y="3470"/>
                      <a:pt x="15633" y="3436"/>
                      <a:pt x="15600" y="3436"/>
                    </a:cubicBezTo>
                    <a:cubicBezTo>
                      <a:pt x="14399" y="3070"/>
                      <a:pt x="13198" y="2703"/>
                      <a:pt x="11964" y="2402"/>
                    </a:cubicBezTo>
                    <a:cubicBezTo>
                      <a:pt x="11363" y="2236"/>
                      <a:pt x="10730" y="2069"/>
                      <a:pt x="10129" y="1935"/>
                    </a:cubicBezTo>
                    <a:cubicBezTo>
                      <a:pt x="9729" y="1835"/>
                      <a:pt x="9362" y="1735"/>
                      <a:pt x="8962" y="1669"/>
                    </a:cubicBezTo>
                    <a:cubicBezTo>
                      <a:pt x="8228" y="1268"/>
                      <a:pt x="7461" y="968"/>
                      <a:pt x="6660" y="735"/>
                    </a:cubicBezTo>
                    <a:cubicBezTo>
                      <a:pt x="6527" y="701"/>
                      <a:pt x="6393" y="668"/>
                      <a:pt x="6226" y="634"/>
                    </a:cubicBezTo>
                    <a:lnTo>
                      <a:pt x="6627" y="568"/>
                    </a:lnTo>
                    <a:cubicBezTo>
                      <a:pt x="7127" y="534"/>
                      <a:pt x="7627" y="468"/>
                      <a:pt x="8128" y="434"/>
                    </a:cubicBezTo>
                    <a:cubicBezTo>
                      <a:pt x="9095" y="334"/>
                      <a:pt x="10096" y="201"/>
                      <a:pt x="11063" y="67"/>
                    </a:cubicBezTo>
                    <a:cubicBezTo>
                      <a:pt x="11097" y="67"/>
                      <a:pt x="11097" y="1"/>
                      <a:pt x="110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5150280" y="2925118"/>
                <a:ext cx="17616" cy="79896"/>
              </a:xfrm>
              <a:custGeom>
                <a:rect b="b" l="l" r="r" t="t"/>
                <a:pathLst>
                  <a:path extrusionOk="0" h="3787" w="835">
                    <a:moveTo>
                      <a:pt x="34" y="1"/>
                    </a:moveTo>
                    <a:cubicBezTo>
                      <a:pt x="17" y="1"/>
                      <a:pt x="1" y="9"/>
                      <a:pt x="1" y="26"/>
                    </a:cubicBezTo>
                    <a:cubicBezTo>
                      <a:pt x="134" y="660"/>
                      <a:pt x="268" y="1293"/>
                      <a:pt x="368" y="1894"/>
                    </a:cubicBezTo>
                    <a:cubicBezTo>
                      <a:pt x="468" y="2528"/>
                      <a:pt x="601" y="3161"/>
                      <a:pt x="801" y="3762"/>
                    </a:cubicBezTo>
                    <a:cubicBezTo>
                      <a:pt x="801" y="3779"/>
                      <a:pt x="810" y="3787"/>
                      <a:pt x="818" y="3787"/>
                    </a:cubicBezTo>
                    <a:cubicBezTo>
                      <a:pt x="826" y="3787"/>
                      <a:pt x="835" y="3779"/>
                      <a:pt x="835" y="3762"/>
                    </a:cubicBezTo>
                    <a:cubicBezTo>
                      <a:pt x="768" y="3161"/>
                      <a:pt x="635" y="2528"/>
                      <a:pt x="501" y="1927"/>
                    </a:cubicBezTo>
                    <a:cubicBezTo>
                      <a:pt x="368" y="1260"/>
                      <a:pt x="201" y="660"/>
                      <a:pt x="67" y="26"/>
                    </a:cubicBezTo>
                    <a:cubicBezTo>
                      <a:pt x="67" y="9"/>
                      <a:pt x="51" y="1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987723" y="2405571"/>
                <a:ext cx="256883" cy="284521"/>
              </a:xfrm>
              <a:custGeom>
                <a:rect b="b" l="l" r="r" t="t"/>
                <a:pathLst>
                  <a:path extrusionOk="0" h="13486" w="12176">
                    <a:moveTo>
                      <a:pt x="11542" y="1"/>
                    </a:moveTo>
                    <a:lnTo>
                      <a:pt x="11542" y="1"/>
                    </a:lnTo>
                    <a:cubicBezTo>
                      <a:pt x="11542" y="1"/>
                      <a:pt x="5104" y="802"/>
                      <a:pt x="2535" y="3704"/>
                    </a:cubicBezTo>
                    <a:cubicBezTo>
                      <a:pt x="0" y="6572"/>
                      <a:pt x="334" y="13477"/>
                      <a:pt x="334" y="13477"/>
                    </a:cubicBezTo>
                    <a:cubicBezTo>
                      <a:pt x="334" y="13477"/>
                      <a:pt x="479" y="13486"/>
                      <a:pt x="735" y="13486"/>
                    </a:cubicBezTo>
                    <a:cubicBezTo>
                      <a:pt x="2144" y="13486"/>
                      <a:pt x="6908" y="13223"/>
                      <a:pt x="9307" y="9808"/>
                    </a:cubicBezTo>
                    <a:cubicBezTo>
                      <a:pt x="12176" y="5772"/>
                      <a:pt x="11542" y="1"/>
                      <a:pt x="11542" y="1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933819" y="2453441"/>
                <a:ext cx="248866" cy="366653"/>
              </a:xfrm>
              <a:custGeom>
                <a:rect b="b" l="l" r="r" t="t"/>
                <a:pathLst>
                  <a:path extrusionOk="0" h="17379" w="11796">
                    <a:moveTo>
                      <a:pt x="11161" y="0"/>
                    </a:moveTo>
                    <a:cubicBezTo>
                      <a:pt x="10327" y="834"/>
                      <a:pt x="9527" y="1668"/>
                      <a:pt x="8760" y="2502"/>
                    </a:cubicBezTo>
                    <a:cubicBezTo>
                      <a:pt x="8760" y="2469"/>
                      <a:pt x="8793" y="2435"/>
                      <a:pt x="8793" y="2402"/>
                    </a:cubicBezTo>
                    <a:cubicBezTo>
                      <a:pt x="8860" y="2168"/>
                      <a:pt x="8960" y="1935"/>
                      <a:pt x="9027" y="1701"/>
                    </a:cubicBezTo>
                    <a:cubicBezTo>
                      <a:pt x="9193" y="1201"/>
                      <a:pt x="9327" y="701"/>
                      <a:pt x="9427" y="200"/>
                    </a:cubicBezTo>
                    <a:cubicBezTo>
                      <a:pt x="9427" y="161"/>
                      <a:pt x="9415" y="145"/>
                      <a:pt x="9399" y="145"/>
                    </a:cubicBezTo>
                    <a:cubicBezTo>
                      <a:pt x="9388" y="145"/>
                      <a:pt x="9374" y="153"/>
                      <a:pt x="9360" y="167"/>
                    </a:cubicBezTo>
                    <a:cubicBezTo>
                      <a:pt x="9260" y="667"/>
                      <a:pt x="9093" y="1134"/>
                      <a:pt x="8926" y="1635"/>
                    </a:cubicBezTo>
                    <a:cubicBezTo>
                      <a:pt x="8826" y="1868"/>
                      <a:pt x="8760" y="2102"/>
                      <a:pt x="8660" y="2369"/>
                    </a:cubicBezTo>
                    <a:cubicBezTo>
                      <a:pt x="8626" y="2469"/>
                      <a:pt x="8560" y="2602"/>
                      <a:pt x="8526" y="2702"/>
                    </a:cubicBezTo>
                    <a:cubicBezTo>
                      <a:pt x="8493" y="2735"/>
                      <a:pt x="8459" y="2802"/>
                      <a:pt x="8459" y="2836"/>
                    </a:cubicBezTo>
                    <a:cubicBezTo>
                      <a:pt x="8326" y="3002"/>
                      <a:pt x="8159" y="3169"/>
                      <a:pt x="8026" y="3336"/>
                    </a:cubicBezTo>
                    <a:cubicBezTo>
                      <a:pt x="6925" y="4603"/>
                      <a:pt x="5924" y="5904"/>
                      <a:pt x="4990" y="7272"/>
                    </a:cubicBezTo>
                    <a:cubicBezTo>
                      <a:pt x="5024" y="7139"/>
                      <a:pt x="5057" y="6972"/>
                      <a:pt x="5057" y="6838"/>
                    </a:cubicBezTo>
                    <a:cubicBezTo>
                      <a:pt x="5124" y="6405"/>
                      <a:pt x="5157" y="6004"/>
                      <a:pt x="5224" y="5571"/>
                    </a:cubicBezTo>
                    <a:cubicBezTo>
                      <a:pt x="5357" y="4737"/>
                      <a:pt x="5424" y="3903"/>
                      <a:pt x="5557" y="3069"/>
                    </a:cubicBezTo>
                    <a:cubicBezTo>
                      <a:pt x="5557" y="3052"/>
                      <a:pt x="5541" y="3044"/>
                      <a:pt x="5524" y="3044"/>
                    </a:cubicBezTo>
                    <a:cubicBezTo>
                      <a:pt x="5507" y="3044"/>
                      <a:pt x="5491" y="3052"/>
                      <a:pt x="5491" y="3069"/>
                    </a:cubicBezTo>
                    <a:cubicBezTo>
                      <a:pt x="5357" y="3936"/>
                      <a:pt x="5190" y="4770"/>
                      <a:pt x="5024" y="5604"/>
                    </a:cubicBezTo>
                    <a:cubicBezTo>
                      <a:pt x="4990" y="6004"/>
                      <a:pt x="4924" y="6371"/>
                      <a:pt x="4857" y="6772"/>
                    </a:cubicBezTo>
                    <a:cubicBezTo>
                      <a:pt x="4824" y="6972"/>
                      <a:pt x="4790" y="7139"/>
                      <a:pt x="4757" y="7339"/>
                    </a:cubicBezTo>
                    <a:cubicBezTo>
                      <a:pt x="4757" y="7439"/>
                      <a:pt x="4723" y="7572"/>
                      <a:pt x="4723" y="7672"/>
                    </a:cubicBezTo>
                    <a:cubicBezTo>
                      <a:pt x="4223" y="8373"/>
                      <a:pt x="3756" y="9107"/>
                      <a:pt x="3356" y="9841"/>
                    </a:cubicBezTo>
                    <a:cubicBezTo>
                      <a:pt x="2655" y="11008"/>
                      <a:pt x="2055" y="12209"/>
                      <a:pt x="1521" y="13443"/>
                    </a:cubicBezTo>
                    <a:cubicBezTo>
                      <a:pt x="1221" y="14044"/>
                      <a:pt x="987" y="14644"/>
                      <a:pt x="754" y="15278"/>
                    </a:cubicBezTo>
                    <a:cubicBezTo>
                      <a:pt x="487" y="15945"/>
                      <a:pt x="220" y="16579"/>
                      <a:pt x="20" y="17246"/>
                    </a:cubicBezTo>
                    <a:cubicBezTo>
                      <a:pt x="1" y="17323"/>
                      <a:pt x="60" y="17378"/>
                      <a:pt x="120" y="17378"/>
                    </a:cubicBezTo>
                    <a:cubicBezTo>
                      <a:pt x="163" y="17378"/>
                      <a:pt x="206" y="17349"/>
                      <a:pt x="220" y="17279"/>
                    </a:cubicBezTo>
                    <a:cubicBezTo>
                      <a:pt x="520" y="16579"/>
                      <a:pt x="821" y="15845"/>
                      <a:pt x="1121" y="15178"/>
                    </a:cubicBezTo>
                    <a:cubicBezTo>
                      <a:pt x="1454" y="14511"/>
                      <a:pt x="1788" y="13843"/>
                      <a:pt x="2122" y="13176"/>
                    </a:cubicBezTo>
                    <a:cubicBezTo>
                      <a:pt x="2889" y="11642"/>
                      <a:pt x="3723" y="10174"/>
                      <a:pt x="4623" y="8706"/>
                    </a:cubicBezTo>
                    <a:cubicBezTo>
                      <a:pt x="4723" y="8706"/>
                      <a:pt x="4790" y="8673"/>
                      <a:pt x="4890" y="8673"/>
                    </a:cubicBezTo>
                    <a:lnTo>
                      <a:pt x="5591" y="8506"/>
                    </a:lnTo>
                    <a:cubicBezTo>
                      <a:pt x="6024" y="8406"/>
                      <a:pt x="6491" y="8306"/>
                      <a:pt x="6925" y="8173"/>
                    </a:cubicBezTo>
                    <a:cubicBezTo>
                      <a:pt x="7859" y="7939"/>
                      <a:pt x="8793" y="7672"/>
                      <a:pt x="9727" y="7472"/>
                    </a:cubicBezTo>
                    <a:cubicBezTo>
                      <a:pt x="9794" y="7439"/>
                      <a:pt x="9760" y="7405"/>
                      <a:pt x="9727" y="7405"/>
                    </a:cubicBezTo>
                    <a:cubicBezTo>
                      <a:pt x="8793" y="7606"/>
                      <a:pt x="7859" y="7772"/>
                      <a:pt x="6925" y="7939"/>
                    </a:cubicBezTo>
                    <a:cubicBezTo>
                      <a:pt x="6458" y="8006"/>
                      <a:pt x="5991" y="8106"/>
                      <a:pt x="5524" y="8173"/>
                    </a:cubicBezTo>
                    <a:lnTo>
                      <a:pt x="4890" y="8306"/>
                    </a:lnTo>
                    <a:cubicBezTo>
                      <a:pt x="5324" y="7639"/>
                      <a:pt x="5724" y="6972"/>
                      <a:pt x="6191" y="6305"/>
                    </a:cubicBezTo>
                    <a:cubicBezTo>
                      <a:pt x="6291" y="6171"/>
                      <a:pt x="6391" y="6038"/>
                      <a:pt x="6491" y="5904"/>
                    </a:cubicBezTo>
                    <a:cubicBezTo>
                      <a:pt x="6825" y="5771"/>
                      <a:pt x="7192" y="5671"/>
                      <a:pt x="7559" y="5571"/>
                    </a:cubicBezTo>
                    <a:cubicBezTo>
                      <a:pt x="8026" y="5504"/>
                      <a:pt x="8459" y="5404"/>
                      <a:pt x="8893" y="5304"/>
                    </a:cubicBezTo>
                    <a:cubicBezTo>
                      <a:pt x="9860" y="5104"/>
                      <a:pt x="10794" y="4870"/>
                      <a:pt x="11728" y="4704"/>
                    </a:cubicBezTo>
                    <a:cubicBezTo>
                      <a:pt x="11795" y="4670"/>
                      <a:pt x="11762" y="4637"/>
                      <a:pt x="11728" y="4637"/>
                    </a:cubicBezTo>
                    <a:cubicBezTo>
                      <a:pt x="10728" y="4804"/>
                      <a:pt x="9760" y="4904"/>
                      <a:pt x="8760" y="5037"/>
                    </a:cubicBezTo>
                    <a:cubicBezTo>
                      <a:pt x="8259" y="5104"/>
                      <a:pt x="7792" y="5171"/>
                      <a:pt x="7325" y="5271"/>
                    </a:cubicBezTo>
                    <a:cubicBezTo>
                      <a:pt x="7159" y="5304"/>
                      <a:pt x="7025" y="5337"/>
                      <a:pt x="6858" y="5371"/>
                    </a:cubicBezTo>
                    <a:cubicBezTo>
                      <a:pt x="8193" y="3503"/>
                      <a:pt x="9627" y="1701"/>
                      <a:pt x="11228" y="67"/>
                    </a:cubicBezTo>
                    <a:cubicBezTo>
                      <a:pt x="11228" y="34"/>
                      <a:pt x="11195" y="0"/>
                      <a:pt x="111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5061607" y="2482682"/>
                <a:ext cx="14093" cy="73525"/>
              </a:xfrm>
              <a:custGeom>
                <a:rect b="b" l="l" r="r" t="t"/>
                <a:pathLst>
                  <a:path extrusionOk="0" h="3485" w="668">
                    <a:moveTo>
                      <a:pt x="618" y="0"/>
                    </a:moveTo>
                    <a:cubicBezTo>
                      <a:pt x="609" y="0"/>
                      <a:pt x="601" y="4"/>
                      <a:pt x="601" y="15"/>
                    </a:cubicBezTo>
                    <a:cubicBezTo>
                      <a:pt x="468" y="616"/>
                      <a:pt x="334" y="1183"/>
                      <a:pt x="234" y="1783"/>
                    </a:cubicBezTo>
                    <a:cubicBezTo>
                      <a:pt x="101" y="2317"/>
                      <a:pt x="34" y="2884"/>
                      <a:pt x="1" y="3484"/>
                    </a:cubicBezTo>
                    <a:cubicBezTo>
                      <a:pt x="134" y="2917"/>
                      <a:pt x="234" y="2317"/>
                      <a:pt x="334" y="1750"/>
                    </a:cubicBezTo>
                    <a:cubicBezTo>
                      <a:pt x="434" y="1183"/>
                      <a:pt x="534" y="616"/>
                      <a:pt x="668" y="15"/>
                    </a:cubicBezTo>
                    <a:cubicBezTo>
                      <a:pt x="668" y="15"/>
                      <a:pt x="638" y="0"/>
                      <a:pt x="6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5141144" y="2500383"/>
                <a:ext cx="41246" cy="17110"/>
              </a:xfrm>
              <a:custGeom>
                <a:rect b="b" l="l" r="r" t="t"/>
                <a:pathLst>
                  <a:path extrusionOk="0" h="811" w="1955">
                    <a:moveTo>
                      <a:pt x="1904" y="1"/>
                    </a:moveTo>
                    <a:cubicBezTo>
                      <a:pt x="1893" y="1"/>
                      <a:pt x="1881" y="3"/>
                      <a:pt x="1868" y="10"/>
                    </a:cubicBezTo>
                    <a:cubicBezTo>
                      <a:pt x="1801" y="43"/>
                      <a:pt x="1701" y="77"/>
                      <a:pt x="1635" y="110"/>
                    </a:cubicBezTo>
                    <a:lnTo>
                      <a:pt x="1368" y="210"/>
                    </a:lnTo>
                    <a:lnTo>
                      <a:pt x="901" y="410"/>
                    </a:lnTo>
                    <a:cubicBezTo>
                      <a:pt x="634" y="510"/>
                      <a:pt x="334" y="611"/>
                      <a:pt x="33" y="777"/>
                    </a:cubicBezTo>
                    <a:cubicBezTo>
                      <a:pt x="0" y="777"/>
                      <a:pt x="33" y="811"/>
                      <a:pt x="67" y="811"/>
                    </a:cubicBezTo>
                    <a:cubicBezTo>
                      <a:pt x="367" y="711"/>
                      <a:pt x="667" y="611"/>
                      <a:pt x="967" y="477"/>
                    </a:cubicBezTo>
                    <a:lnTo>
                      <a:pt x="1401" y="277"/>
                    </a:lnTo>
                    <a:lnTo>
                      <a:pt x="1635" y="177"/>
                    </a:lnTo>
                    <a:cubicBezTo>
                      <a:pt x="1735" y="110"/>
                      <a:pt x="1801" y="77"/>
                      <a:pt x="1901" y="43"/>
                    </a:cubicBezTo>
                    <a:cubicBezTo>
                      <a:pt x="1955" y="43"/>
                      <a:pt x="1944" y="1"/>
                      <a:pt x="19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4473282" y="2416183"/>
                <a:ext cx="389186" cy="235828"/>
              </a:xfrm>
              <a:custGeom>
                <a:rect b="b" l="l" r="r" t="t"/>
                <a:pathLst>
                  <a:path extrusionOk="0" h="11178" w="18447">
                    <a:moveTo>
                      <a:pt x="7729" y="1"/>
                    </a:moveTo>
                    <a:cubicBezTo>
                      <a:pt x="2910" y="1"/>
                      <a:pt x="0" y="4868"/>
                      <a:pt x="0" y="4868"/>
                    </a:cubicBezTo>
                    <a:cubicBezTo>
                      <a:pt x="0" y="4868"/>
                      <a:pt x="4136" y="10139"/>
                      <a:pt x="9307" y="11039"/>
                    </a:cubicBezTo>
                    <a:cubicBezTo>
                      <a:pt x="9854" y="11135"/>
                      <a:pt x="10388" y="11177"/>
                      <a:pt x="10905" y="11177"/>
                    </a:cubicBezTo>
                    <a:cubicBezTo>
                      <a:pt x="15273" y="11177"/>
                      <a:pt x="18447" y="8137"/>
                      <a:pt x="18447" y="8137"/>
                    </a:cubicBezTo>
                    <a:cubicBezTo>
                      <a:pt x="18447" y="8137"/>
                      <a:pt x="14744" y="1232"/>
                      <a:pt x="9107" y="132"/>
                    </a:cubicBezTo>
                    <a:cubicBezTo>
                      <a:pt x="8632" y="42"/>
                      <a:pt x="8173" y="1"/>
                      <a:pt x="7729" y="1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4584466" y="2440614"/>
                <a:ext cx="359649" cy="297454"/>
              </a:xfrm>
              <a:custGeom>
                <a:rect b="b" l="l" r="r" t="t"/>
                <a:pathLst>
                  <a:path extrusionOk="0" h="14099" w="17047">
                    <a:moveTo>
                      <a:pt x="353" y="1"/>
                    </a:moveTo>
                    <a:cubicBezTo>
                      <a:pt x="326" y="1"/>
                      <a:pt x="306" y="74"/>
                      <a:pt x="334" y="74"/>
                    </a:cubicBezTo>
                    <a:cubicBezTo>
                      <a:pt x="1235" y="441"/>
                      <a:pt x="2102" y="875"/>
                      <a:pt x="2969" y="1375"/>
                    </a:cubicBezTo>
                    <a:cubicBezTo>
                      <a:pt x="3403" y="1609"/>
                      <a:pt x="3803" y="1809"/>
                      <a:pt x="4237" y="2009"/>
                    </a:cubicBezTo>
                    <a:lnTo>
                      <a:pt x="4470" y="2143"/>
                    </a:lnTo>
                    <a:cubicBezTo>
                      <a:pt x="3652" y="2012"/>
                      <a:pt x="2834" y="1944"/>
                      <a:pt x="2016" y="1944"/>
                    </a:cubicBezTo>
                    <a:cubicBezTo>
                      <a:pt x="1366" y="1944"/>
                      <a:pt x="717" y="1987"/>
                      <a:pt x="67" y="2076"/>
                    </a:cubicBezTo>
                    <a:cubicBezTo>
                      <a:pt x="1" y="2109"/>
                      <a:pt x="1" y="2176"/>
                      <a:pt x="67" y="2209"/>
                    </a:cubicBezTo>
                    <a:cubicBezTo>
                      <a:pt x="458" y="2179"/>
                      <a:pt x="850" y="2164"/>
                      <a:pt x="1242" y="2164"/>
                    </a:cubicBezTo>
                    <a:cubicBezTo>
                      <a:pt x="2594" y="2164"/>
                      <a:pt x="3953" y="2340"/>
                      <a:pt x="5271" y="2676"/>
                    </a:cubicBezTo>
                    <a:cubicBezTo>
                      <a:pt x="8140" y="3410"/>
                      <a:pt x="10775" y="4945"/>
                      <a:pt x="12843" y="7046"/>
                    </a:cubicBezTo>
                    <a:cubicBezTo>
                      <a:pt x="14778" y="9014"/>
                      <a:pt x="16179" y="11416"/>
                      <a:pt x="16979" y="14085"/>
                    </a:cubicBezTo>
                    <a:cubicBezTo>
                      <a:pt x="16979" y="14094"/>
                      <a:pt x="16985" y="14098"/>
                      <a:pt x="16993" y="14098"/>
                    </a:cubicBezTo>
                    <a:cubicBezTo>
                      <a:pt x="17013" y="14098"/>
                      <a:pt x="17046" y="14075"/>
                      <a:pt x="17046" y="14051"/>
                    </a:cubicBezTo>
                    <a:cubicBezTo>
                      <a:pt x="16179" y="9681"/>
                      <a:pt x="13410" y="5945"/>
                      <a:pt x="9474" y="3844"/>
                    </a:cubicBezTo>
                    <a:cubicBezTo>
                      <a:pt x="9374" y="3677"/>
                      <a:pt x="9241" y="3544"/>
                      <a:pt x="9107" y="3377"/>
                    </a:cubicBezTo>
                    <a:cubicBezTo>
                      <a:pt x="8840" y="3110"/>
                      <a:pt x="8573" y="2810"/>
                      <a:pt x="8307" y="2543"/>
                    </a:cubicBezTo>
                    <a:cubicBezTo>
                      <a:pt x="7739" y="1976"/>
                      <a:pt x="7106" y="1509"/>
                      <a:pt x="6505" y="975"/>
                    </a:cubicBezTo>
                    <a:cubicBezTo>
                      <a:pt x="6495" y="965"/>
                      <a:pt x="6486" y="961"/>
                      <a:pt x="6478" y="961"/>
                    </a:cubicBezTo>
                    <a:cubicBezTo>
                      <a:pt x="6458" y="961"/>
                      <a:pt x="6448" y="985"/>
                      <a:pt x="6472" y="1008"/>
                    </a:cubicBezTo>
                    <a:cubicBezTo>
                      <a:pt x="7039" y="1542"/>
                      <a:pt x="7573" y="2143"/>
                      <a:pt x="8073" y="2710"/>
                    </a:cubicBezTo>
                    <a:cubicBezTo>
                      <a:pt x="8307" y="2977"/>
                      <a:pt x="8540" y="3210"/>
                      <a:pt x="8807" y="3477"/>
                    </a:cubicBezTo>
                    <a:cubicBezTo>
                      <a:pt x="7639" y="2943"/>
                      <a:pt x="6439" y="2543"/>
                      <a:pt x="5204" y="2276"/>
                    </a:cubicBezTo>
                    <a:cubicBezTo>
                      <a:pt x="4937" y="2109"/>
                      <a:pt x="4637" y="1976"/>
                      <a:pt x="4337" y="1809"/>
                    </a:cubicBezTo>
                    <a:cubicBezTo>
                      <a:pt x="3903" y="1609"/>
                      <a:pt x="3470" y="1375"/>
                      <a:pt x="3036" y="1175"/>
                    </a:cubicBezTo>
                    <a:cubicBezTo>
                      <a:pt x="2169" y="775"/>
                      <a:pt x="1235" y="441"/>
                      <a:pt x="368" y="8"/>
                    </a:cubicBezTo>
                    <a:cubicBezTo>
                      <a:pt x="363" y="3"/>
                      <a:pt x="358" y="1"/>
                      <a:pt x="3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4473282" y="2503231"/>
                <a:ext cx="382160" cy="148864"/>
              </a:xfrm>
              <a:custGeom>
                <a:rect b="b" l="l" r="r" t="t"/>
                <a:pathLst>
                  <a:path extrusionOk="0" h="7056" w="18114">
                    <a:moveTo>
                      <a:pt x="5956" y="0"/>
                    </a:moveTo>
                    <a:cubicBezTo>
                      <a:pt x="2639" y="0"/>
                      <a:pt x="0" y="742"/>
                      <a:pt x="0" y="742"/>
                    </a:cubicBezTo>
                    <a:cubicBezTo>
                      <a:pt x="0" y="742"/>
                      <a:pt x="4136" y="6013"/>
                      <a:pt x="9307" y="6913"/>
                    </a:cubicBezTo>
                    <a:cubicBezTo>
                      <a:pt x="9858" y="7012"/>
                      <a:pt x="10397" y="7055"/>
                      <a:pt x="10918" y="7055"/>
                    </a:cubicBezTo>
                    <a:cubicBezTo>
                      <a:pt x="14120" y="7055"/>
                      <a:pt x="16694" y="5406"/>
                      <a:pt x="17813" y="4545"/>
                    </a:cubicBezTo>
                    <a:lnTo>
                      <a:pt x="18113" y="4078"/>
                    </a:lnTo>
                    <a:cubicBezTo>
                      <a:pt x="18113" y="4078"/>
                      <a:pt x="15445" y="1810"/>
                      <a:pt x="10374" y="509"/>
                    </a:cubicBezTo>
                    <a:cubicBezTo>
                      <a:pt x="8879" y="133"/>
                      <a:pt x="7357" y="0"/>
                      <a:pt x="5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4653434" y="2432322"/>
                <a:ext cx="51394" cy="40127"/>
              </a:xfrm>
              <a:custGeom>
                <a:rect b="b" l="l" r="r" t="t"/>
                <a:pathLst>
                  <a:path extrusionOk="0" h="1902" w="2436">
                    <a:moveTo>
                      <a:pt x="67" y="0"/>
                    </a:moveTo>
                    <a:cubicBezTo>
                      <a:pt x="34" y="0"/>
                      <a:pt x="1" y="34"/>
                      <a:pt x="34" y="101"/>
                    </a:cubicBezTo>
                    <a:cubicBezTo>
                      <a:pt x="434" y="334"/>
                      <a:pt x="835" y="634"/>
                      <a:pt x="1201" y="934"/>
                    </a:cubicBezTo>
                    <a:cubicBezTo>
                      <a:pt x="1602" y="1235"/>
                      <a:pt x="1969" y="1568"/>
                      <a:pt x="2369" y="1902"/>
                    </a:cubicBezTo>
                    <a:cubicBezTo>
                      <a:pt x="2369" y="1902"/>
                      <a:pt x="2436" y="1868"/>
                      <a:pt x="2402" y="1835"/>
                    </a:cubicBezTo>
                    <a:cubicBezTo>
                      <a:pt x="2069" y="1468"/>
                      <a:pt x="1702" y="1135"/>
                      <a:pt x="1302" y="834"/>
                    </a:cubicBezTo>
                    <a:cubicBezTo>
                      <a:pt x="901" y="534"/>
                      <a:pt x="501" y="267"/>
                      <a:pt x="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4588263" y="2457471"/>
                <a:ext cx="28587" cy="12321"/>
              </a:xfrm>
              <a:custGeom>
                <a:rect b="b" l="l" r="r" t="t"/>
                <a:pathLst>
                  <a:path extrusionOk="0" h="584" w="1355">
                    <a:moveTo>
                      <a:pt x="36" y="0"/>
                    </a:moveTo>
                    <a:cubicBezTo>
                      <a:pt x="12" y="0"/>
                      <a:pt x="0" y="49"/>
                      <a:pt x="54" y="76"/>
                    </a:cubicBezTo>
                    <a:cubicBezTo>
                      <a:pt x="254" y="143"/>
                      <a:pt x="454" y="243"/>
                      <a:pt x="655" y="343"/>
                    </a:cubicBezTo>
                    <a:lnTo>
                      <a:pt x="1322" y="576"/>
                    </a:lnTo>
                    <a:cubicBezTo>
                      <a:pt x="1326" y="581"/>
                      <a:pt x="1331" y="583"/>
                      <a:pt x="1334" y="583"/>
                    </a:cubicBezTo>
                    <a:cubicBezTo>
                      <a:pt x="1354" y="583"/>
                      <a:pt x="1350" y="510"/>
                      <a:pt x="1322" y="510"/>
                    </a:cubicBezTo>
                    <a:lnTo>
                      <a:pt x="688" y="243"/>
                    </a:lnTo>
                    <a:cubicBezTo>
                      <a:pt x="488" y="143"/>
                      <a:pt x="254" y="76"/>
                      <a:pt x="54" y="9"/>
                    </a:cubicBezTo>
                    <a:cubicBezTo>
                      <a:pt x="48" y="3"/>
                      <a:pt x="41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4506342" y="2745620"/>
                <a:ext cx="371611" cy="244794"/>
              </a:xfrm>
              <a:custGeom>
                <a:rect b="b" l="l" r="r" t="t"/>
                <a:pathLst>
                  <a:path extrusionOk="0" h="11603" w="17614">
                    <a:moveTo>
                      <a:pt x="11327" y="0"/>
                    </a:moveTo>
                    <a:cubicBezTo>
                      <a:pt x="1749" y="0"/>
                      <a:pt x="1" y="10535"/>
                      <a:pt x="1" y="10535"/>
                    </a:cubicBezTo>
                    <a:cubicBezTo>
                      <a:pt x="1" y="10535"/>
                      <a:pt x="2803" y="11603"/>
                      <a:pt x="6203" y="11603"/>
                    </a:cubicBezTo>
                    <a:cubicBezTo>
                      <a:pt x="7903" y="11603"/>
                      <a:pt x="9752" y="11336"/>
                      <a:pt x="11476" y="10535"/>
                    </a:cubicBezTo>
                    <a:cubicBezTo>
                      <a:pt x="16646" y="8134"/>
                      <a:pt x="17614" y="1262"/>
                      <a:pt x="17614" y="1262"/>
                    </a:cubicBezTo>
                    <a:cubicBezTo>
                      <a:pt x="15213" y="374"/>
                      <a:pt x="13132" y="0"/>
                      <a:pt x="11327" y="0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4580943" y="2763173"/>
                <a:ext cx="360345" cy="186713"/>
              </a:xfrm>
              <a:custGeom>
                <a:rect b="b" l="l" r="r" t="t"/>
                <a:pathLst>
                  <a:path extrusionOk="0" h="8850" w="17080">
                    <a:moveTo>
                      <a:pt x="12423" y="0"/>
                    </a:moveTo>
                    <a:cubicBezTo>
                      <a:pt x="11535" y="0"/>
                      <a:pt x="10653" y="148"/>
                      <a:pt x="9808" y="430"/>
                    </a:cubicBezTo>
                    <a:cubicBezTo>
                      <a:pt x="9508" y="530"/>
                      <a:pt x="9207" y="630"/>
                      <a:pt x="8907" y="730"/>
                    </a:cubicBezTo>
                    <a:lnTo>
                      <a:pt x="8674" y="764"/>
                    </a:lnTo>
                    <a:lnTo>
                      <a:pt x="7840" y="830"/>
                    </a:lnTo>
                    <a:lnTo>
                      <a:pt x="6172" y="997"/>
                    </a:lnTo>
                    <a:cubicBezTo>
                      <a:pt x="5038" y="1097"/>
                      <a:pt x="3937" y="1197"/>
                      <a:pt x="2769" y="1297"/>
                    </a:cubicBezTo>
                    <a:cubicBezTo>
                      <a:pt x="2765" y="1293"/>
                      <a:pt x="2761" y="1290"/>
                      <a:pt x="2757" y="1290"/>
                    </a:cubicBezTo>
                    <a:cubicBezTo>
                      <a:pt x="2737" y="1290"/>
                      <a:pt x="2741" y="1364"/>
                      <a:pt x="2769" y="1364"/>
                    </a:cubicBezTo>
                    <a:cubicBezTo>
                      <a:pt x="3904" y="1264"/>
                      <a:pt x="5038" y="1264"/>
                      <a:pt x="6172" y="1197"/>
                    </a:cubicBezTo>
                    <a:lnTo>
                      <a:pt x="7873" y="1131"/>
                    </a:lnTo>
                    <a:lnTo>
                      <a:pt x="7973" y="1131"/>
                    </a:lnTo>
                    <a:cubicBezTo>
                      <a:pt x="7339" y="1397"/>
                      <a:pt x="6706" y="1731"/>
                      <a:pt x="6072" y="2098"/>
                    </a:cubicBezTo>
                    <a:cubicBezTo>
                      <a:pt x="4971" y="2765"/>
                      <a:pt x="3904" y="3532"/>
                      <a:pt x="2936" y="4400"/>
                    </a:cubicBezTo>
                    <a:cubicBezTo>
                      <a:pt x="2769" y="4533"/>
                      <a:pt x="2636" y="4666"/>
                      <a:pt x="2503" y="4800"/>
                    </a:cubicBezTo>
                    <a:lnTo>
                      <a:pt x="2136" y="4867"/>
                    </a:lnTo>
                    <a:lnTo>
                      <a:pt x="1469" y="5000"/>
                    </a:lnTo>
                    <a:cubicBezTo>
                      <a:pt x="968" y="5067"/>
                      <a:pt x="501" y="5167"/>
                      <a:pt x="34" y="5200"/>
                    </a:cubicBezTo>
                    <a:cubicBezTo>
                      <a:pt x="1" y="5233"/>
                      <a:pt x="1" y="5267"/>
                      <a:pt x="68" y="5267"/>
                    </a:cubicBezTo>
                    <a:cubicBezTo>
                      <a:pt x="535" y="5233"/>
                      <a:pt x="1035" y="5167"/>
                      <a:pt x="1502" y="5133"/>
                    </a:cubicBezTo>
                    <a:lnTo>
                      <a:pt x="2236" y="5000"/>
                    </a:lnTo>
                    <a:lnTo>
                      <a:pt x="2302" y="5000"/>
                    </a:lnTo>
                    <a:cubicBezTo>
                      <a:pt x="2036" y="5267"/>
                      <a:pt x="1769" y="5534"/>
                      <a:pt x="1502" y="5801"/>
                    </a:cubicBezTo>
                    <a:cubicBezTo>
                      <a:pt x="1068" y="6301"/>
                      <a:pt x="635" y="6801"/>
                      <a:pt x="268" y="7335"/>
                    </a:cubicBezTo>
                    <a:cubicBezTo>
                      <a:pt x="245" y="7358"/>
                      <a:pt x="269" y="7397"/>
                      <a:pt x="298" y="7397"/>
                    </a:cubicBezTo>
                    <a:cubicBezTo>
                      <a:pt x="310" y="7397"/>
                      <a:pt x="324" y="7389"/>
                      <a:pt x="334" y="7368"/>
                    </a:cubicBezTo>
                    <a:cubicBezTo>
                      <a:pt x="1268" y="6334"/>
                      <a:pt x="2302" y="5400"/>
                      <a:pt x="3403" y="4566"/>
                    </a:cubicBezTo>
                    <a:cubicBezTo>
                      <a:pt x="4070" y="4099"/>
                      <a:pt x="4738" y="3632"/>
                      <a:pt x="5438" y="3232"/>
                    </a:cubicBezTo>
                    <a:lnTo>
                      <a:pt x="5438" y="3232"/>
                    </a:lnTo>
                    <a:cubicBezTo>
                      <a:pt x="5405" y="3299"/>
                      <a:pt x="5405" y="3399"/>
                      <a:pt x="5405" y="3466"/>
                    </a:cubicBezTo>
                    <a:cubicBezTo>
                      <a:pt x="5338" y="3699"/>
                      <a:pt x="5305" y="3966"/>
                      <a:pt x="5238" y="4233"/>
                    </a:cubicBezTo>
                    <a:cubicBezTo>
                      <a:pt x="5138" y="4733"/>
                      <a:pt x="5038" y="5233"/>
                      <a:pt x="4904" y="5767"/>
                    </a:cubicBezTo>
                    <a:cubicBezTo>
                      <a:pt x="4704" y="6768"/>
                      <a:pt x="4404" y="7802"/>
                      <a:pt x="4170" y="8803"/>
                    </a:cubicBezTo>
                    <a:cubicBezTo>
                      <a:pt x="4170" y="8826"/>
                      <a:pt x="4187" y="8850"/>
                      <a:pt x="4209" y="8850"/>
                    </a:cubicBezTo>
                    <a:cubicBezTo>
                      <a:pt x="4218" y="8850"/>
                      <a:pt x="4227" y="8846"/>
                      <a:pt x="4237" y="8836"/>
                    </a:cubicBezTo>
                    <a:lnTo>
                      <a:pt x="4271" y="8803"/>
                    </a:lnTo>
                    <a:cubicBezTo>
                      <a:pt x="4271" y="8803"/>
                      <a:pt x="4271" y="8769"/>
                      <a:pt x="4271" y="8769"/>
                    </a:cubicBezTo>
                    <a:cubicBezTo>
                      <a:pt x="4604" y="7802"/>
                      <a:pt x="4904" y="6801"/>
                      <a:pt x="5138" y="5801"/>
                    </a:cubicBezTo>
                    <a:cubicBezTo>
                      <a:pt x="5238" y="5267"/>
                      <a:pt x="5371" y="4733"/>
                      <a:pt x="5471" y="4199"/>
                    </a:cubicBezTo>
                    <a:cubicBezTo>
                      <a:pt x="5505" y="3966"/>
                      <a:pt x="5538" y="3732"/>
                      <a:pt x="5571" y="3499"/>
                    </a:cubicBezTo>
                    <a:cubicBezTo>
                      <a:pt x="5605" y="3365"/>
                      <a:pt x="5638" y="3232"/>
                      <a:pt x="5638" y="3099"/>
                    </a:cubicBezTo>
                    <a:cubicBezTo>
                      <a:pt x="6272" y="2732"/>
                      <a:pt x="6872" y="2431"/>
                      <a:pt x="7540" y="2131"/>
                    </a:cubicBezTo>
                    <a:lnTo>
                      <a:pt x="7540" y="2131"/>
                    </a:lnTo>
                    <a:cubicBezTo>
                      <a:pt x="7439" y="2598"/>
                      <a:pt x="7339" y="3032"/>
                      <a:pt x="7239" y="3499"/>
                    </a:cubicBezTo>
                    <a:cubicBezTo>
                      <a:pt x="7139" y="4033"/>
                      <a:pt x="7006" y="4600"/>
                      <a:pt x="6906" y="5167"/>
                    </a:cubicBezTo>
                    <a:cubicBezTo>
                      <a:pt x="6906" y="5200"/>
                      <a:pt x="6906" y="5233"/>
                      <a:pt x="6906" y="5267"/>
                    </a:cubicBezTo>
                    <a:cubicBezTo>
                      <a:pt x="6906" y="5283"/>
                      <a:pt x="6914" y="5292"/>
                      <a:pt x="6922" y="5292"/>
                    </a:cubicBezTo>
                    <a:cubicBezTo>
                      <a:pt x="6931" y="5292"/>
                      <a:pt x="6939" y="5283"/>
                      <a:pt x="6939" y="5267"/>
                    </a:cubicBezTo>
                    <a:cubicBezTo>
                      <a:pt x="7139" y="4700"/>
                      <a:pt x="7306" y="4099"/>
                      <a:pt x="7439" y="3466"/>
                    </a:cubicBezTo>
                    <a:cubicBezTo>
                      <a:pt x="7540" y="2999"/>
                      <a:pt x="7673" y="2498"/>
                      <a:pt x="7740" y="2031"/>
                    </a:cubicBezTo>
                    <a:cubicBezTo>
                      <a:pt x="8507" y="1698"/>
                      <a:pt x="9274" y="1397"/>
                      <a:pt x="10075" y="1164"/>
                    </a:cubicBezTo>
                    <a:cubicBezTo>
                      <a:pt x="10508" y="1030"/>
                      <a:pt x="10975" y="930"/>
                      <a:pt x="11409" y="864"/>
                    </a:cubicBezTo>
                    <a:lnTo>
                      <a:pt x="11409" y="864"/>
                    </a:lnTo>
                    <a:cubicBezTo>
                      <a:pt x="11309" y="1164"/>
                      <a:pt x="11209" y="1497"/>
                      <a:pt x="11142" y="1798"/>
                    </a:cubicBezTo>
                    <a:lnTo>
                      <a:pt x="10775" y="3232"/>
                    </a:lnTo>
                    <a:cubicBezTo>
                      <a:pt x="10542" y="4199"/>
                      <a:pt x="10342" y="5200"/>
                      <a:pt x="10108" y="6167"/>
                    </a:cubicBezTo>
                    <a:lnTo>
                      <a:pt x="10175" y="6167"/>
                    </a:lnTo>
                    <a:cubicBezTo>
                      <a:pt x="10442" y="5200"/>
                      <a:pt x="10775" y="4233"/>
                      <a:pt x="11075" y="3265"/>
                    </a:cubicBezTo>
                    <a:cubicBezTo>
                      <a:pt x="11209" y="2798"/>
                      <a:pt x="11342" y="2298"/>
                      <a:pt x="11476" y="1831"/>
                    </a:cubicBezTo>
                    <a:cubicBezTo>
                      <a:pt x="11609" y="1464"/>
                      <a:pt x="11676" y="1131"/>
                      <a:pt x="11743" y="764"/>
                    </a:cubicBezTo>
                    <a:cubicBezTo>
                      <a:pt x="12077" y="720"/>
                      <a:pt x="12419" y="695"/>
                      <a:pt x="12761" y="695"/>
                    </a:cubicBezTo>
                    <a:cubicBezTo>
                      <a:pt x="13202" y="695"/>
                      <a:pt x="13645" y="736"/>
                      <a:pt x="14078" y="830"/>
                    </a:cubicBezTo>
                    <a:cubicBezTo>
                      <a:pt x="15245" y="1064"/>
                      <a:pt x="16513" y="1631"/>
                      <a:pt x="17013" y="2798"/>
                    </a:cubicBezTo>
                    <a:cubicBezTo>
                      <a:pt x="17013" y="2808"/>
                      <a:pt x="17019" y="2812"/>
                      <a:pt x="17027" y="2812"/>
                    </a:cubicBezTo>
                    <a:cubicBezTo>
                      <a:pt x="17046" y="2812"/>
                      <a:pt x="17080" y="2789"/>
                      <a:pt x="17080" y="2765"/>
                    </a:cubicBezTo>
                    <a:cubicBezTo>
                      <a:pt x="16779" y="1364"/>
                      <a:pt x="15479" y="530"/>
                      <a:pt x="14178" y="197"/>
                    </a:cubicBezTo>
                    <a:cubicBezTo>
                      <a:pt x="13595" y="64"/>
                      <a:pt x="13008" y="0"/>
                      <a:pt x="124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4658370" y="2884315"/>
                <a:ext cx="8460" cy="37849"/>
              </a:xfrm>
              <a:custGeom>
                <a:rect b="b" l="l" r="r" t="t"/>
                <a:pathLst>
                  <a:path extrusionOk="0" h="1794" w="401">
                    <a:moveTo>
                      <a:pt x="384" y="0"/>
                    </a:moveTo>
                    <a:cubicBezTo>
                      <a:pt x="375" y="0"/>
                      <a:pt x="367" y="8"/>
                      <a:pt x="367" y="25"/>
                    </a:cubicBezTo>
                    <a:cubicBezTo>
                      <a:pt x="267" y="492"/>
                      <a:pt x="200" y="926"/>
                      <a:pt x="67" y="1393"/>
                    </a:cubicBezTo>
                    <a:cubicBezTo>
                      <a:pt x="67" y="1460"/>
                      <a:pt x="33" y="1560"/>
                      <a:pt x="33" y="1626"/>
                    </a:cubicBezTo>
                    <a:cubicBezTo>
                      <a:pt x="0" y="1693"/>
                      <a:pt x="0" y="1760"/>
                      <a:pt x="0" y="1793"/>
                    </a:cubicBezTo>
                    <a:lnTo>
                      <a:pt x="33" y="1793"/>
                    </a:lnTo>
                    <a:cubicBezTo>
                      <a:pt x="234" y="1226"/>
                      <a:pt x="367" y="626"/>
                      <a:pt x="400" y="25"/>
                    </a:cubicBezTo>
                    <a:cubicBezTo>
                      <a:pt x="400" y="8"/>
                      <a:pt x="392" y="0"/>
                      <a:pt x="3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4749153" y="2839800"/>
                <a:ext cx="19726" cy="84285"/>
              </a:xfrm>
              <a:custGeom>
                <a:rect b="b" l="l" r="r" t="t"/>
                <a:pathLst>
                  <a:path extrusionOk="0" h="3995" w="935">
                    <a:moveTo>
                      <a:pt x="867" y="0"/>
                    </a:moveTo>
                    <a:cubicBezTo>
                      <a:pt x="801" y="167"/>
                      <a:pt x="767" y="301"/>
                      <a:pt x="734" y="467"/>
                    </a:cubicBezTo>
                    <a:cubicBezTo>
                      <a:pt x="734" y="634"/>
                      <a:pt x="701" y="801"/>
                      <a:pt x="667" y="968"/>
                    </a:cubicBezTo>
                    <a:cubicBezTo>
                      <a:pt x="601" y="1301"/>
                      <a:pt x="534" y="1635"/>
                      <a:pt x="467" y="1935"/>
                    </a:cubicBezTo>
                    <a:cubicBezTo>
                      <a:pt x="334" y="2569"/>
                      <a:pt x="200" y="3169"/>
                      <a:pt x="34" y="3770"/>
                    </a:cubicBezTo>
                    <a:cubicBezTo>
                      <a:pt x="34" y="3770"/>
                      <a:pt x="0" y="3770"/>
                      <a:pt x="0" y="3803"/>
                    </a:cubicBezTo>
                    <a:lnTo>
                      <a:pt x="0" y="3970"/>
                    </a:lnTo>
                    <a:cubicBezTo>
                      <a:pt x="0" y="3986"/>
                      <a:pt x="17" y="3995"/>
                      <a:pt x="34" y="3995"/>
                    </a:cubicBezTo>
                    <a:cubicBezTo>
                      <a:pt x="50" y="3995"/>
                      <a:pt x="67" y="3986"/>
                      <a:pt x="67" y="3970"/>
                    </a:cubicBezTo>
                    <a:cubicBezTo>
                      <a:pt x="267" y="3303"/>
                      <a:pt x="434" y="2602"/>
                      <a:pt x="601" y="1935"/>
                    </a:cubicBezTo>
                    <a:cubicBezTo>
                      <a:pt x="667" y="1601"/>
                      <a:pt x="734" y="1268"/>
                      <a:pt x="801" y="934"/>
                    </a:cubicBezTo>
                    <a:cubicBezTo>
                      <a:pt x="867" y="634"/>
                      <a:pt x="934" y="334"/>
                      <a:pt x="9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4590795" y="2823618"/>
                <a:ext cx="61963" cy="9156"/>
              </a:xfrm>
              <a:custGeom>
                <a:rect b="b" l="l" r="r" t="t"/>
                <a:pathLst>
                  <a:path extrusionOk="0" h="434" w="2937">
                    <a:moveTo>
                      <a:pt x="2870" y="0"/>
                    </a:moveTo>
                    <a:cubicBezTo>
                      <a:pt x="1936" y="100"/>
                      <a:pt x="968" y="234"/>
                      <a:pt x="34" y="367"/>
                    </a:cubicBezTo>
                    <a:cubicBezTo>
                      <a:pt x="1" y="367"/>
                      <a:pt x="1" y="434"/>
                      <a:pt x="34" y="434"/>
                    </a:cubicBezTo>
                    <a:cubicBezTo>
                      <a:pt x="968" y="300"/>
                      <a:pt x="1936" y="200"/>
                      <a:pt x="2870" y="33"/>
                    </a:cubicBezTo>
                    <a:cubicBezTo>
                      <a:pt x="2936" y="33"/>
                      <a:pt x="2903" y="0"/>
                      <a:pt x="28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599255" y="2021322"/>
                <a:ext cx="401148" cy="410325"/>
              </a:xfrm>
              <a:custGeom>
                <a:rect b="b" l="l" r="r" t="t"/>
                <a:pathLst>
                  <a:path extrusionOk="0" h="19449" w="19014">
                    <a:moveTo>
                      <a:pt x="4136" y="1"/>
                    </a:moveTo>
                    <a:cubicBezTo>
                      <a:pt x="4136" y="1"/>
                      <a:pt x="0" y="18247"/>
                      <a:pt x="15878" y="19448"/>
                    </a:cubicBezTo>
                    <a:cubicBezTo>
                      <a:pt x="15878" y="19448"/>
                      <a:pt x="19014" y="5605"/>
                      <a:pt x="4136" y="1"/>
                    </a:cubicBez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736051" y="2124911"/>
                <a:ext cx="204540" cy="366548"/>
              </a:xfrm>
              <a:custGeom>
                <a:rect b="b" l="l" r="r" t="t"/>
                <a:pathLst>
                  <a:path extrusionOk="0" h="17374" w="9695">
                    <a:moveTo>
                      <a:pt x="1866" y="0"/>
                    </a:moveTo>
                    <a:cubicBezTo>
                      <a:pt x="1825" y="0"/>
                      <a:pt x="1798" y="47"/>
                      <a:pt x="1822" y="94"/>
                    </a:cubicBezTo>
                    <a:cubicBezTo>
                      <a:pt x="2723" y="1195"/>
                      <a:pt x="3557" y="2329"/>
                      <a:pt x="4324" y="3497"/>
                    </a:cubicBezTo>
                    <a:cubicBezTo>
                      <a:pt x="4924" y="4398"/>
                      <a:pt x="5458" y="5332"/>
                      <a:pt x="5958" y="6266"/>
                    </a:cubicBezTo>
                    <a:lnTo>
                      <a:pt x="5258" y="5899"/>
                    </a:lnTo>
                    <a:lnTo>
                      <a:pt x="3557" y="4998"/>
                    </a:lnTo>
                    <a:cubicBezTo>
                      <a:pt x="2389" y="4398"/>
                      <a:pt x="1222" y="3797"/>
                      <a:pt x="87" y="3197"/>
                    </a:cubicBezTo>
                    <a:cubicBezTo>
                      <a:pt x="81" y="3190"/>
                      <a:pt x="73" y="3187"/>
                      <a:pt x="65" y="3187"/>
                    </a:cubicBezTo>
                    <a:cubicBezTo>
                      <a:pt x="33" y="3187"/>
                      <a:pt x="1" y="3230"/>
                      <a:pt x="54" y="3230"/>
                    </a:cubicBezTo>
                    <a:cubicBezTo>
                      <a:pt x="1188" y="3864"/>
                      <a:pt x="2322" y="4531"/>
                      <a:pt x="3457" y="5165"/>
                    </a:cubicBezTo>
                    <a:lnTo>
                      <a:pt x="5191" y="6132"/>
                    </a:lnTo>
                    <a:cubicBezTo>
                      <a:pt x="5458" y="6266"/>
                      <a:pt x="5725" y="6432"/>
                      <a:pt x="6025" y="6599"/>
                    </a:cubicBezTo>
                    <a:cubicBezTo>
                      <a:pt x="6058" y="6632"/>
                      <a:pt x="6125" y="6666"/>
                      <a:pt x="6158" y="6699"/>
                    </a:cubicBezTo>
                    <a:cubicBezTo>
                      <a:pt x="6759" y="7800"/>
                      <a:pt x="7259" y="8934"/>
                      <a:pt x="7760" y="10102"/>
                    </a:cubicBezTo>
                    <a:cubicBezTo>
                      <a:pt x="7926" y="10502"/>
                      <a:pt x="8060" y="10969"/>
                      <a:pt x="8193" y="11369"/>
                    </a:cubicBezTo>
                    <a:cubicBezTo>
                      <a:pt x="7726" y="11036"/>
                      <a:pt x="7193" y="10735"/>
                      <a:pt x="6659" y="10469"/>
                    </a:cubicBezTo>
                    <a:cubicBezTo>
                      <a:pt x="6025" y="10102"/>
                      <a:pt x="5425" y="9768"/>
                      <a:pt x="4791" y="9434"/>
                    </a:cubicBezTo>
                    <a:cubicBezTo>
                      <a:pt x="3490" y="8801"/>
                      <a:pt x="2189" y="8234"/>
                      <a:pt x="888" y="7667"/>
                    </a:cubicBezTo>
                    <a:cubicBezTo>
                      <a:pt x="881" y="7660"/>
                      <a:pt x="875" y="7657"/>
                      <a:pt x="869" y="7657"/>
                    </a:cubicBezTo>
                    <a:cubicBezTo>
                      <a:pt x="844" y="7657"/>
                      <a:pt x="828" y="7700"/>
                      <a:pt x="855" y="7700"/>
                    </a:cubicBezTo>
                    <a:cubicBezTo>
                      <a:pt x="2122" y="8300"/>
                      <a:pt x="3356" y="9001"/>
                      <a:pt x="4624" y="9701"/>
                    </a:cubicBezTo>
                    <a:cubicBezTo>
                      <a:pt x="5224" y="10035"/>
                      <a:pt x="5892" y="10368"/>
                      <a:pt x="6492" y="10702"/>
                    </a:cubicBezTo>
                    <a:cubicBezTo>
                      <a:pt x="7092" y="11036"/>
                      <a:pt x="7693" y="11403"/>
                      <a:pt x="8293" y="11703"/>
                    </a:cubicBezTo>
                    <a:cubicBezTo>
                      <a:pt x="8493" y="12337"/>
                      <a:pt x="8694" y="13004"/>
                      <a:pt x="8894" y="13637"/>
                    </a:cubicBezTo>
                    <a:cubicBezTo>
                      <a:pt x="9261" y="14872"/>
                      <a:pt x="9528" y="16106"/>
                      <a:pt x="9694" y="17373"/>
                    </a:cubicBezTo>
                    <a:cubicBezTo>
                      <a:pt x="9561" y="15972"/>
                      <a:pt x="9394" y="14605"/>
                      <a:pt x="9127" y="13204"/>
                    </a:cubicBezTo>
                    <a:cubicBezTo>
                      <a:pt x="8860" y="11903"/>
                      <a:pt x="8460" y="10635"/>
                      <a:pt x="7993" y="9401"/>
                    </a:cubicBezTo>
                    <a:lnTo>
                      <a:pt x="8026" y="9001"/>
                    </a:lnTo>
                    <a:cubicBezTo>
                      <a:pt x="8060" y="8601"/>
                      <a:pt x="8093" y="8234"/>
                      <a:pt x="8093" y="7867"/>
                    </a:cubicBezTo>
                    <a:lnTo>
                      <a:pt x="8093" y="5565"/>
                    </a:lnTo>
                    <a:cubicBezTo>
                      <a:pt x="8093" y="5548"/>
                      <a:pt x="8076" y="5540"/>
                      <a:pt x="8060" y="5540"/>
                    </a:cubicBezTo>
                    <a:cubicBezTo>
                      <a:pt x="8043" y="5540"/>
                      <a:pt x="8026" y="5548"/>
                      <a:pt x="8026" y="5565"/>
                    </a:cubicBezTo>
                    <a:cubicBezTo>
                      <a:pt x="7993" y="6332"/>
                      <a:pt x="7893" y="7099"/>
                      <a:pt x="7860" y="7833"/>
                    </a:cubicBezTo>
                    <a:cubicBezTo>
                      <a:pt x="7826" y="8200"/>
                      <a:pt x="7793" y="8534"/>
                      <a:pt x="7793" y="8867"/>
                    </a:cubicBezTo>
                    <a:cubicBezTo>
                      <a:pt x="7393" y="7933"/>
                      <a:pt x="6959" y="6999"/>
                      <a:pt x="6459" y="6099"/>
                    </a:cubicBezTo>
                    <a:cubicBezTo>
                      <a:pt x="6158" y="5598"/>
                      <a:pt x="5892" y="5098"/>
                      <a:pt x="5558" y="4598"/>
                    </a:cubicBezTo>
                    <a:lnTo>
                      <a:pt x="5558" y="4031"/>
                    </a:lnTo>
                    <a:cubicBezTo>
                      <a:pt x="5558" y="3697"/>
                      <a:pt x="5525" y="3363"/>
                      <a:pt x="5525" y="3030"/>
                    </a:cubicBezTo>
                    <a:cubicBezTo>
                      <a:pt x="5491" y="2363"/>
                      <a:pt x="5425" y="1696"/>
                      <a:pt x="5391" y="1028"/>
                    </a:cubicBezTo>
                    <a:cubicBezTo>
                      <a:pt x="5391" y="1012"/>
                      <a:pt x="5375" y="1003"/>
                      <a:pt x="5358" y="1003"/>
                    </a:cubicBezTo>
                    <a:cubicBezTo>
                      <a:pt x="5341" y="1003"/>
                      <a:pt x="5325" y="1012"/>
                      <a:pt x="5325" y="1028"/>
                    </a:cubicBezTo>
                    <a:lnTo>
                      <a:pt x="5325" y="3063"/>
                    </a:lnTo>
                    <a:cubicBezTo>
                      <a:pt x="5325" y="3397"/>
                      <a:pt x="5358" y="3764"/>
                      <a:pt x="5358" y="4097"/>
                    </a:cubicBezTo>
                    <a:lnTo>
                      <a:pt x="5358" y="4231"/>
                    </a:lnTo>
                    <a:cubicBezTo>
                      <a:pt x="4357" y="2696"/>
                      <a:pt x="3223" y="1295"/>
                      <a:pt x="1922" y="28"/>
                    </a:cubicBezTo>
                    <a:cubicBezTo>
                      <a:pt x="1903" y="8"/>
                      <a:pt x="1883" y="0"/>
                      <a:pt x="18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4889198" y="2198330"/>
                <a:ext cx="4937" cy="51562"/>
              </a:xfrm>
              <a:custGeom>
                <a:rect b="b" l="l" r="r" t="t"/>
                <a:pathLst>
                  <a:path extrusionOk="0" h="2444" w="234">
                    <a:moveTo>
                      <a:pt x="200" y="0"/>
                    </a:moveTo>
                    <a:cubicBezTo>
                      <a:pt x="184" y="0"/>
                      <a:pt x="167" y="17"/>
                      <a:pt x="167" y="50"/>
                    </a:cubicBezTo>
                    <a:cubicBezTo>
                      <a:pt x="100" y="817"/>
                      <a:pt x="34" y="1618"/>
                      <a:pt x="0" y="2419"/>
                    </a:cubicBezTo>
                    <a:cubicBezTo>
                      <a:pt x="0" y="2435"/>
                      <a:pt x="17" y="2444"/>
                      <a:pt x="34" y="2444"/>
                    </a:cubicBezTo>
                    <a:cubicBezTo>
                      <a:pt x="50" y="2444"/>
                      <a:pt x="67" y="2435"/>
                      <a:pt x="67" y="2419"/>
                    </a:cubicBezTo>
                    <a:cubicBezTo>
                      <a:pt x="134" y="1618"/>
                      <a:pt x="167" y="817"/>
                      <a:pt x="234" y="50"/>
                    </a:cubicBezTo>
                    <a:cubicBezTo>
                      <a:pt x="234" y="17"/>
                      <a:pt x="217" y="0"/>
                      <a:pt x="2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4740693" y="2254977"/>
                <a:ext cx="61246" cy="24642"/>
              </a:xfrm>
              <a:custGeom>
                <a:rect b="b" l="l" r="r" t="t"/>
                <a:pathLst>
                  <a:path extrusionOk="0" h="1168" w="2903">
                    <a:moveTo>
                      <a:pt x="68" y="0"/>
                    </a:moveTo>
                    <a:cubicBezTo>
                      <a:pt x="34" y="0"/>
                      <a:pt x="1" y="34"/>
                      <a:pt x="68" y="67"/>
                    </a:cubicBezTo>
                    <a:cubicBezTo>
                      <a:pt x="1002" y="434"/>
                      <a:pt x="1936" y="801"/>
                      <a:pt x="2870" y="1168"/>
                    </a:cubicBezTo>
                    <a:cubicBezTo>
                      <a:pt x="2870" y="1168"/>
                      <a:pt x="2903" y="1135"/>
                      <a:pt x="2870" y="1135"/>
                    </a:cubicBezTo>
                    <a:cubicBezTo>
                      <a:pt x="1936" y="734"/>
                      <a:pt x="1002" y="367"/>
                      <a:pt x="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4710439" y="2119847"/>
                <a:ext cx="58292" cy="31899"/>
              </a:xfrm>
              <a:custGeom>
                <a:rect b="b" l="l" r="r" t="t"/>
                <a:pathLst>
                  <a:path extrusionOk="0" h="1512" w="2763">
                    <a:moveTo>
                      <a:pt x="67" y="1"/>
                    </a:moveTo>
                    <a:cubicBezTo>
                      <a:pt x="34" y="1"/>
                      <a:pt x="1" y="68"/>
                      <a:pt x="34" y="68"/>
                    </a:cubicBezTo>
                    <a:cubicBezTo>
                      <a:pt x="935" y="501"/>
                      <a:pt x="1835" y="1002"/>
                      <a:pt x="2702" y="1502"/>
                    </a:cubicBezTo>
                    <a:cubicBezTo>
                      <a:pt x="2709" y="1508"/>
                      <a:pt x="2715" y="1511"/>
                      <a:pt x="2721" y="1511"/>
                    </a:cubicBezTo>
                    <a:cubicBezTo>
                      <a:pt x="2746" y="1511"/>
                      <a:pt x="2763" y="1462"/>
                      <a:pt x="2736" y="1435"/>
                    </a:cubicBezTo>
                    <a:cubicBezTo>
                      <a:pt x="1869" y="902"/>
                      <a:pt x="1001" y="435"/>
                      <a:pt x="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4716768" y="3064298"/>
                <a:ext cx="453238" cy="477858"/>
              </a:xfrm>
              <a:custGeom>
                <a:rect b="b" l="l" r="r" t="t"/>
                <a:pathLst>
                  <a:path extrusionOk="0" h="22650" w="21483">
                    <a:moveTo>
                      <a:pt x="1" y="0"/>
                    </a:moveTo>
                    <a:lnTo>
                      <a:pt x="1" y="22650"/>
                    </a:lnTo>
                    <a:lnTo>
                      <a:pt x="21483" y="22650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5178445" y="3233901"/>
                <a:ext cx="23228" cy="818478"/>
              </a:xfrm>
              <a:custGeom>
                <a:rect b="b" l="l" r="r" t="t"/>
                <a:pathLst>
                  <a:path extrusionOk="0" h="38795" w="1101">
                    <a:moveTo>
                      <a:pt x="0" y="0"/>
                    </a:moveTo>
                    <a:lnTo>
                      <a:pt x="0" y="38795"/>
                    </a:lnTo>
                    <a:lnTo>
                      <a:pt x="1101" y="3879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4687928" y="3233901"/>
                <a:ext cx="23228" cy="818478"/>
              </a:xfrm>
              <a:custGeom>
                <a:rect b="b" l="l" r="r" t="t"/>
                <a:pathLst>
                  <a:path extrusionOk="0" h="38795" w="1101">
                    <a:moveTo>
                      <a:pt x="0" y="0"/>
                    </a:moveTo>
                    <a:lnTo>
                      <a:pt x="0" y="38795"/>
                    </a:lnTo>
                    <a:lnTo>
                      <a:pt x="1101" y="3879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4920865" y="3233901"/>
                <a:ext cx="23249" cy="818478"/>
              </a:xfrm>
              <a:custGeom>
                <a:rect b="b" l="l" r="r" t="t"/>
                <a:pathLst>
                  <a:path extrusionOk="0" h="38795" w="1102">
                    <a:moveTo>
                      <a:pt x="0" y="0"/>
                    </a:moveTo>
                    <a:lnTo>
                      <a:pt x="0" y="38795"/>
                    </a:lnTo>
                    <a:lnTo>
                      <a:pt x="1101" y="3879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4699890" y="3511881"/>
                <a:ext cx="489821" cy="66183"/>
              </a:xfrm>
              <a:custGeom>
                <a:rect b="b" l="l" r="r" t="t"/>
                <a:pathLst>
                  <a:path extrusionOk="0" h="3137" w="23217">
                    <a:moveTo>
                      <a:pt x="0" y="0"/>
                    </a:moveTo>
                    <a:lnTo>
                      <a:pt x="0" y="3136"/>
                    </a:lnTo>
                    <a:lnTo>
                      <a:pt x="23217" y="3136"/>
                    </a:lnTo>
                    <a:lnTo>
                      <a:pt x="2321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998968" y="2561102"/>
                <a:ext cx="444102" cy="1164751"/>
              </a:xfrm>
              <a:custGeom>
                <a:rect b="b" l="l" r="r" t="t"/>
                <a:pathLst>
                  <a:path extrusionOk="0" h="55208" w="21050">
                    <a:moveTo>
                      <a:pt x="1" y="1"/>
                    </a:moveTo>
                    <a:lnTo>
                      <a:pt x="1" y="55207"/>
                    </a:lnTo>
                    <a:lnTo>
                      <a:pt x="21049" y="55207"/>
                    </a:lnTo>
                    <a:lnTo>
                      <a:pt x="21049" y="1"/>
                    </a:lnTo>
                    <a:close/>
                  </a:path>
                </a:pathLst>
              </a:custGeom>
              <a:solidFill>
                <a:srgbClr val="90E6F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0" name="Google Shape;670;p30"/>
            <p:cNvSpPr/>
            <p:nvPr/>
          </p:nvSpPr>
          <p:spPr>
            <a:xfrm>
              <a:off x="4998968" y="2561102"/>
              <a:ext cx="444102" cy="1164751"/>
            </a:xfrm>
            <a:custGeom>
              <a:rect b="b" l="l" r="r" t="t"/>
              <a:pathLst>
                <a:path extrusionOk="0" h="55208" w="21050">
                  <a:moveTo>
                    <a:pt x="1" y="1"/>
                  </a:moveTo>
                  <a:lnTo>
                    <a:pt x="1" y="55207"/>
                  </a:lnTo>
                  <a:lnTo>
                    <a:pt x="21049" y="55207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7302351" y="2561102"/>
              <a:ext cx="444102" cy="1164751"/>
            </a:xfrm>
            <a:custGeom>
              <a:rect b="b" l="l" r="r" t="t"/>
              <a:pathLst>
                <a:path extrusionOk="0" h="55208" w="21050">
                  <a:moveTo>
                    <a:pt x="1" y="1"/>
                  </a:moveTo>
                  <a:lnTo>
                    <a:pt x="1" y="55207"/>
                  </a:lnTo>
                  <a:lnTo>
                    <a:pt x="21049" y="55207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7302351" y="2561102"/>
              <a:ext cx="444102" cy="1164751"/>
            </a:xfrm>
            <a:custGeom>
              <a:rect b="b" l="l" r="r" t="t"/>
              <a:pathLst>
                <a:path extrusionOk="0" h="55208" w="21050">
                  <a:moveTo>
                    <a:pt x="1" y="1"/>
                  </a:moveTo>
                  <a:lnTo>
                    <a:pt x="1" y="55207"/>
                  </a:lnTo>
                  <a:lnTo>
                    <a:pt x="21049" y="55207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5443050" y="1740535"/>
              <a:ext cx="1859323" cy="1985317"/>
            </a:xfrm>
            <a:custGeom>
              <a:rect b="b" l="l" r="r" t="t"/>
              <a:pathLst>
                <a:path extrusionOk="0" h="94102" w="88130">
                  <a:moveTo>
                    <a:pt x="0" y="0"/>
                  </a:moveTo>
                  <a:lnTo>
                    <a:pt x="0" y="94101"/>
                  </a:lnTo>
                  <a:lnTo>
                    <a:pt x="88130" y="94101"/>
                  </a:lnTo>
                  <a:lnTo>
                    <a:pt x="88130" y="0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0"/>
            <p:cNvSpPr/>
            <p:nvPr/>
          </p:nvSpPr>
          <p:spPr>
            <a:xfrm>
              <a:off x="5443050" y="1740535"/>
              <a:ext cx="1859323" cy="1985317"/>
            </a:xfrm>
            <a:custGeom>
              <a:rect b="b" l="l" r="r" t="t"/>
              <a:pathLst>
                <a:path extrusionOk="0" h="94102" w="88130">
                  <a:moveTo>
                    <a:pt x="0" y="0"/>
                  </a:moveTo>
                  <a:lnTo>
                    <a:pt x="0" y="94101"/>
                  </a:lnTo>
                  <a:lnTo>
                    <a:pt x="88130" y="94101"/>
                  </a:lnTo>
                  <a:lnTo>
                    <a:pt x="881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7302351" y="2561102"/>
              <a:ext cx="10591" cy="1164751"/>
            </a:xfrm>
            <a:custGeom>
              <a:rect b="b" l="l" r="r" t="t"/>
              <a:pathLst>
                <a:path extrusionOk="0" h="55208" w="502">
                  <a:moveTo>
                    <a:pt x="1" y="1"/>
                  </a:moveTo>
                  <a:lnTo>
                    <a:pt x="1" y="55207"/>
                  </a:lnTo>
                  <a:lnTo>
                    <a:pt x="501" y="5520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438113" y="2561102"/>
              <a:ext cx="10591" cy="1164751"/>
            </a:xfrm>
            <a:custGeom>
              <a:rect b="b" l="l" r="r" t="t"/>
              <a:pathLst>
                <a:path extrusionOk="0" h="55208" w="502">
                  <a:moveTo>
                    <a:pt x="1" y="1"/>
                  </a:moveTo>
                  <a:lnTo>
                    <a:pt x="1" y="55207"/>
                  </a:lnTo>
                  <a:lnTo>
                    <a:pt x="501" y="55207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5438113" y="3026280"/>
              <a:ext cx="1874829" cy="361759"/>
            </a:xfrm>
            <a:custGeom>
              <a:rect b="b" l="l" r="r" t="t"/>
              <a:pathLst>
                <a:path extrusionOk="0" h="17147" w="88865">
                  <a:moveTo>
                    <a:pt x="88364" y="535"/>
                  </a:moveTo>
                  <a:lnTo>
                    <a:pt x="88364" y="16613"/>
                  </a:lnTo>
                  <a:lnTo>
                    <a:pt x="535" y="16613"/>
                  </a:lnTo>
                  <a:lnTo>
                    <a:pt x="535" y="535"/>
                  </a:lnTo>
                  <a:close/>
                  <a:moveTo>
                    <a:pt x="1" y="1"/>
                  </a:moveTo>
                  <a:lnTo>
                    <a:pt x="1" y="17147"/>
                  </a:lnTo>
                  <a:lnTo>
                    <a:pt x="88864" y="17147"/>
                  </a:lnTo>
                  <a:lnTo>
                    <a:pt x="888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5550014" y="2378123"/>
              <a:ext cx="17616" cy="14114"/>
            </a:xfrm>
            <a:custGeom>
              <a:rect b="b" l="l" r="r" t="t"/>
              <a:pathLst>
                <a:path extrusionOk="0" h="669" w="835">
                  <a:moveTo>
                    <a:pt x="434" y="1"/>
                  </a:moveTo>
                  <a:cubicBezTo>
                    <a:pt x="1" y="34"/>
                    <a:pt x="1" y="635"/>
                    <a:pt x="434" y="668"/>
                  </a:cubicBezTo>
                  <a:cubicBezTo>
                    <a:pt x="835" y="635"/>
                    <a:pt x="835" y="34"/>
                    <a:pt x="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5562694" y="3277530"/>
              <a:ext cx="17595" cy="14789"/>
            </a:xfrm>
            <a:custGeom>
              <a:rect b="b" l="l" r="r" t="t"/>
              <a:pathLst>
                <a:path extrusionOk="0" h="701" w="834">
                  <a:moveTo>
                    <a:pt x="434" y="0"/>
                  </a:moveTo>
                  <a:cubicBezTo>
                    <a:pt x="0" y="34"/>
                    <a:pt x="0" y="634"/>
                    <a:pt x="434" y="701"/>
                  </a:cubicBezTo>
                  <a:cubicBezTo>
                    <a:pt x="834" y="634"/>
                    <a:pt x="834" y="34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6063759" y="3133076"/>
              <a:ext cx="12680" cy="10064"/>
            </a:xfrm>
            <a:custGeom>
              <a:rect b="b" l="l" r="r" t="t"/>
              <a:pathLst>
                <a:path extrusionOk="0" h="477" w="601">
                  <a:moveTo>
                    <a:pt x="301" y="1"/>
                  </a:moveTo>
                  <a:cubicBezTo>
                    <a:pt x="251" y="1"/>
                    <a:pt x="200" y="26"/>
                    <a:pt x="167" y="76"/>
                  </a:cubicBezTo>
                  <a:cubicBezTo>
                    <a:pt x="134" y="109"/>
                    <a:pt x="134" y="143"/>
                    <a:pt x="100" y="176"/>
                  </a:cubicBezTo>
                  <a:cubicBezTo>
                    <a:pt x="0" y="376"/>
                    <a:pt x="150" y="476"/>
                    <a:pt x="301" y="476"/>
                  </a:cubicBezTo>
                  <a:cubicBezTo>
                    <a:pt x="451" y="476"/>
                    <a:pt x="601" y="376"/>
                    <a:pt x="501" y="176"/>
                  </a:cubicBezTo>
                  <a:cubicBezTo>
                    <a:pt x="501" y="143"/>
                    <a:pt x="467" y="109"/>
                    <a:pt x="434" y="76"/>
                  </a:cubicBezTo>
                  <a:cubicBezTo>
                    <a:pt x="401" y="26"/>
                    <a:pt x="351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5330094" y="3292130"/>
              <a:ext cx="12342" cy="10042"/>
            </a:xfrm>
            <a:custGeom>
              <a:rect b="b" l="l" r="r" t="t"/>
              <a:pathLst>
                <a:path extrusionOk="0" h="476" w="585">
                  <a:moveTo>
                    <a:pt x="284" y="1"/>
                  </a:moveTo>
                  <a:cubicBezTo>
                    <a:pt x="234" y="1"/>
                    <a:pt x="184" y="26"/>
                    <a:pt x="151" y="76"/>
                  </a:cubicBezTo>
                  <a:cubicBezTo>
                    <a:pt x="117" y="109"/>
                    <a:pt x="117" y="142"/>
                    <a:pt x="84" y="176"/>
                  </a:cubicBezTo>
                  <a:cubicBezTo>
                    <a:pt x="0" y="376"/>
                    <a:pt x="151" y="476"/>
                    <a:pt x="297" y="476"/>
                  </a:cubicBezTo>
                  <a:cubicBezTo>
                    <a:pt x="442" y="476"/>
                    <a:pt x="584" y="376"/>
                    <a:pt x="484" y="176"/>
                  </a:cubicBezTo>
                  <a:cubicBezTo>
                    <a:pt x="484" y="142"/>
                    <a:pt x="451" y="109"/>
                    <a:pt x="417" y="76"/>
                  </a:cubicBezTo>
                  <a:cubicBezTo>
                    <a:pt x="384" y="26"/>
                    <a:pt x="334" y="1"/>
                    <a:pt x="2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5614762" y="2422470"/>
              <a:ext cx="14789" cy="11287"/>
            </a:xfrm>
            <a:custGeom>
              <a:rect b="b" l="l" r="r" t="t"/>
              <a:pathLst>
                <a:path extrusionOk="0" h="535" w="701">
                  <a:moveTo>
                    <a:pt x="367" y="0"/>
                  </a:moveTo>
                  <a:cubicBezTo>
                    <a:pt x="0" y="0"/>
                    <a:pt x="0" y="534"/>
                    <a:pt x="367" y="534"/>
                  </a:cubicBezTo>
                  <a:cubicBezTo>
                    <a:pt x="701" y="534"/>
                    <a:pt x="701" y="0"/>
                    <a:pt x="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5224184" y="2992503"/>
              <a:ext cx="13397" cy="11287"/>
            </a:xfrm>
            <a:custGeom>
              <a:rect b="b" l="l" r="r" t="t"/>
              <a:pathLst>
                <a:path extrusionOk="0" h="535" w="635">
                  <a:moveTo>
                    <a:pt x="334" y="1"/>
                  </a:moveTo>
                  <a:cubicBezTo>
                    <a:pt x="0" y="68"/>
                    <a:pt x="0" y="501"/>
                    <a:pt x="334" y="535"/>
                  </a:cubicBezTo>
                  <a:cubicBezTo>
                    <a:pt x="634" y="501"/>
                    <a:pt x="634" y="68"/>
                    <a:pt x="3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5953272" y="2107189"/>
              <a:ext cx="18313" cy="18503"/>
            </a:xfrm>
            <a:custGeom>
              <a:rect b="b" l="l" r="r" t="t"/>
              <a:pathLst>
                <a:path extrusionOk="0" h="877" w="868">
                  <a:moveTo>
                    <a:pt x="446" y="0"/>
                  </a:moveTo>
                  <a:cubicBezTo>
                    <a:pt x="351" y="0"/>
                    <a:pt x="250" y="34"/>
                    <a:pt x="167" y="101"/>
                  </a:cubicBezTo>
                  <a:cubicBezTo>
                    <a:pt x="67" y="234"/>
                    <a:pt x="0" y="434"/>
                    <a:pt x="67" y="601"/>
                  </a:cubicBezTo>
                  <a:cubicBezTo>
                    <a:pt x="134" y="784"/>
                    <a:pt x="292" y="876"/>
                    <a:pt x="451" y="876"/>
                  </a:cubicBezTo>
                  <a:cubicBezTo>
                    <a:pt x="609" y="876"/>
                    <a:pt x="767" y="784"/>
                    <a:pt x="834" y="601"/>
                  </a:cubicBezTo>
                  <a:cubicBezTo>
                    <a:pt x="868" y="434"/>
                    <a:pt x="834" y="234"/>
                    <a:pt x="701" y="101"/>
                  </a:cubicBezTo>
                  <a:cubicBezTo>
                    <a:pt x="634" y="34"/>
                    <a:pt x="542" y="0"/>
                    <a:pt x="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5618285" y="3233373"/>
              <a:ext cx="18313" cy="18481"/>
            </a:xfrm>
            <a:custGeom>
              <a:rect b="b" l="l" r="r" t="t"/>
              <a:pathLst>
                <a:path extrusionOk="0" h="876" w="868">
                  <a:moveTo>
                    <a:pt x="451" y="0"/>
                  </a:moveTo>
                  <a:cubicBezTo>
                    <a:pt x="359" y="0"/>
                    <a:pt x="267" y="42"/>
                    <a:pt x="200" y="125"/>
                  </a:cubicBezTo>
                  <a:cubicBezTo>
                    <a:pt x="67" y="225"/>
                    <a:pt x="0" y="426"/>
                    <a:pt x="67" y="626"/>
                  </a:cubicBezTo>
                  <a:cubicBezTo>
                    <a:pt x="134" y="793"/>
                    <a:pt x="292" y="876"/>
                    <a:pt x="451" y="876"/>
                  </a:cubicBezTo>
                  <a:cubicBezTo>
                    <a:pt x="609" y="876"/>
                    <a:pt x="767" y="793"/>
                    <a:pt x="834" y="626"/>
                  </a:cubicBezTo>
                  <a:cubicBezTo>
                    <a:pt x="868" y="426"/>
                    <a:pt x="834" y="225"/>
                    <a:pt x="701" y="125"/>
                  </a:cubicBezTo>
                  <a:cubicBezTo>
                    <a:pt x="634" y="42"/>
                    <a:pt x="542" y="0"/>
                    <a:pt x="4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7167939" y="3296539"/>
              <a:ext cx="19726" cy="14789"/>
            </a:xfrm>
            <a:custGeom>
              <a:rect b="b" l="l" r="r" t="t"/>
              <a:pathLst>
                <a:path extrusionOk="0" h="701" w="935">
                  <a:moveTo>
                    <a:pt x="468" y="0"/>
                  </a:moveTo>
                  <a:cubicBezTo>
                    <a:pt x="1" y="0"/>
                    <a:pt x="1" y="701"/>
                    <a:pt x="468" y="701"/>
                  </a:cubicBezTo>
                  <a:cubicBezTo>
                    <a:pt x="935" y="701"/>
                    <a:pt x="935" y="0"/>
                    <a:pt x="4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6722465" y="2315506"/>
              <a:ext cx="17616" cy="14789"/>
            </a:xfrm>
            <a:custGeom>
              <a:rect b="b" l="l" r="r" t="t"/>
              <a:pathLst>
                <a:path extrusionOk="0" h="701" w="835">
                  <a:moveTo>
                    <a:pt x="434" y="0"/>
                  </a:moveTo>
                  <a:cubicBezTo>
                    <a:pt x="1" y="34"/>
                    <a:pt x="1" y="634"/>
                    <a:pt x="434" y="701"/>
                  </a:cubicBezTo>
                  <a:cubicBezTo>
                    <a:pt x="835" y="634"/>
                    <a:pt x="835" y="34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7413556" y="3235483"/>
              <a:ext cx="12680" cy="10570"/>
            </a:xfrm>
            <a:custGeom>
              <a:rect b="b" l="l" r="r" t="t"/>
              <a:pathLst>
                <a:path extrusionOk="0" h="501" w="601">
                  <a:moveTo>
                    <a:pt x="301" y="0"/>
                  </a:moveTo>
                  <a:cubicBezTo>
                    <a:pt x="150" y="0"/>
                    <a:pt x="0" y="109"/>
                    <a:pt x="100" y="326"/>
                  </a:cubicBezTo>
                  <a:cubicBezTo>
                    <a:pt x="100" y="359"/>
                    <a:pt x="134" y="392"/>
                    <a:pt x="167" y="426"/>
                  </a:cubicBezTo>
                  <a:cubicBezTo>
                    <a:pt x="200" y="476"/>
                    <a:pt x="251" y="501"/>
                    <a:pt x="301" y="501"/>
                  </a:cubicBezTo>
                  <a:cubicBezTo>
                    <a:pt x="351" y="501"/>
                    <a:pt x="401" y="476"/>
                    <a:pt x="434" y="426"/>
                  </a:cubicBezTo>
                  <a:cubicBezTo>
                    <a:pt x="467" y="392"/>
                    <a:pt x="467" y="359"/>
                    <a:pt x="501" y="326"/>
                  </a:cubicBezTo>
                  <a:cubicBezTo>
                    <a:pt x="601" y="109"/>
                    <a:pt x="451" y="0"/>
                    <a:pt x="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6503600" y="2783153"/>
              <a:ext cx="18313" cy="18481"/>
            </a:xfrm>
            <a:custGeom>
              <a:rect b="b" l="l" r="r" t="t"/>
              <a:pathLst>
                <a:path extrusionOk="0" h="876" w="868">
                  <a:moveTo>
                    <a:pt x="418" y="0"/>
                  </a:moveTo>
                  <a:cubicBezTo>
                    <a:pt x="259" y="0"/>
                    <a:pt x="101" y="83"/>
                    <a:pt x="34" y="250"/>
                  </a:cubicBezTo>
                  <a:cubicBezTo>
                    <a:pt x="1" y="417"/>
                    <a:pt x="34" y="617"/>
                    <a:pt x="167" y="751"/>
                  </a:cubicBezTo>
                  <a:cubicBezTo>
                    <a:pt x="234" y="834"/>
                    <a:pt x="326" y="876"/>
                    <a:pt x="422" y="876"/>
                  </a:cubicBezTo>
                  <a:cubicBezTo>
                    <a:pt x="518" y="876"/>
                    <a:pt x="618" y="834"/>
                    <a:pt x="701" y="751"/>
                  </a:cubicBezTo>
                  <a:cubicBezTo>
                    <a:pt x="801" y="617"/>
                    <a:pt x="868" y="417"/>
                    <a:pt x="801" y="250"/>
                  </a:cubicBezTo>
                  <a:cubicBezTo>
                    <a:pt x="734" y="83"/>
                    <a:pt x="576" y="0"/>
                    <a:pt x="4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5449379" y="3388018"/>
              <a:ext cx="1852993" cy="91500"/>
            </a:xfrm>
            <a:custGeom>
              <a:rect b="b" l="l" r="r" t="t"/>
              <a:pathLst>
                <a:path extrusionOk="0" h="4337" w="87830">
                  <a:moveTo>
                    <a:pt x="1" y="1"/>
                  </a:moveTo>
                  <a:cubicBezTo>
                    <a:pt x="1" y="1"/>
                    <a:pt x="22183" y="4337"/>
                    <a:pt x="43899" y="4337"/>
                  </a:cubicBezTo>
                  <a:cubicBezTo>
                    <a:pt x="65614" y="4337"/>
                    <a:pt x="87830" y="1"/>
                    <a:pt x="878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4998968" y="3623065"/>
              <a:ext cx="2746768" cy="102787"/>
            </a:xfrm>
            <a:custGeom>
              <a:rect b="b" l="l" r="r" t="t"/>
              <a:pathLst>
                <a:path extrusionOk="0" h="4872" w="130194">
                  <a:moveTo>
                    <a:pt x="1" y="1"/>
                  </a:moveTo>
                  <a:lnTo>
                    <a:pt x="1" y="4871"/>
                  </a:lnTo>
                  <a:lnTo>
                    <a:pt x="130194" y="4871"/>
                  </a:lnTo>
                  <a:lnTo>
                    <a:pt x="13019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5269227" y="3725831"/>
              <a:ext cx="324437" cy="463786"/>
            </a:xfrm>
            <a:custGeom>
              <a:rect b="b" l="l" r="r" t="t"/>
              <a:pathLst>
                <a:path extrusionOk="0" h="21983" w="15378">
                  <a:moveTo>
                    <a:pt x="3469" y="0"/>
                  </a:moveTo>
                  <a:lnTo>
                    <a:pt x="1735" y="10941"/>
                  </a:lnTo>
                  <a:lnTo>
                    <a:pt x="0" y="21982"/>
                  </a:lnTo>
                  <a:lnTo>
                    <a:pt x="4670" y="21982"/>
                  </a:lnTo>
                  <a:lnTo>
                    <a:pt x="10041" y="10941"/>
                  </a:lnTo>
                  <a:lnTo>
                    <a:pt x="1537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5319882" y="3725831"/>
              <a:ext cx="274500" cy="140066"/>
            </a:xfrm>
            <a:custGeom>
              <a:rect b="b" l="l" r="r" t="t"/>
              <a:pathLst>
                <a:path extrusionOk="0" h="6639" w="13011">
                  <a:moveTo>
                    <a:pt x="1068" y="0"/>
                  </a:moveTo>
                  <a:lnTo>
                    <a:pt x="1" y="6638"/>
                  </a:lnTo>
                  <a:lnTo>
                    <a:pt x="9741" y="6638"/>
                  </a:lnTo>
                  <a:lnTo>
                    <a:pt x="130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7108824" y="3725831"/>
              <a:ext cx="325155" cy="463786"/>
            </a:xfrm>
            <a:custGeom>
              <a:rect b="b" l="l" r="r" t="t"/>
              <a:pathLst>
                <a:path extrusionOk="0" h="21983" w="15412">
                  <a:moveTo>
                    <a:pt x="1" y="0"/>
                  </a:moveTo>
                  <a:lnTo>
                    <a:pt x="5371" y="10941"/>
                  </a:lnTo>
                  <a:lnTo>
                    <a:pt x="10742" y="21982"/>
                  </a:lnTo>
                  <a:lnTo>
                    <a:pt x="15412" y="21982"/>
                  </a:lnTo>
                  <a:lnTo>
                    <a:pt x="13677" y="10941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108824" y="3725831"/>
              <a:ext cx="274478" cy="140066"/>
            </a:xfrm>
            <a:custGeom>
              <a:rect b="b" l="l" r="r" t="t"/>
              <a:pathLst>
                <a:path extrusionOk="0" h="6639" w="13010">
                  <a:moveTo>
                    <a:pt x="1" y="0"/>
                  </a:moveTo>
                  <a:lnTo>
                    <a:pt x="3270" y="6638"/>
                  </a:lnTo>
                  <a:lnTo>
                    <a:pt x="13010" y="6638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6414231" y="2620913"/>
              <a:ext cx="1050255" cy="647778"/>
            </a:xfrm>
            <a:custGeom>
              <a:rect b="b" l="l" r="r" t="t"/>
              <a:pathLst>
                <a:path extrusionOk="0" h="30704" w="49781">
                  <a:moveTo>
                    <a:pt x="27216" y="1"/>
                  </a:moveTo>
                  <a:cubicBezTo>
                    <a:pt x="26960" y="1"/>
                    <a:pt x="17913" y="6439"/>
                    <a:pt x="17913" y="6439"/>
                  </a:cubicBezTo>
                  <a:cubicBezTo>
                    <a:pt x="17890" y="6471"/>
                    <a:pt x="17797" y="6486"/>
                    <a:pt x="17644" y="6486"/>
                  </a:cubicBezTo>
                  <a:cubicBezTo>
                    <a:pt x="15398" y="6486"/>
                    <a:pt x="167" y="3270"/>
                    <a:pt x="167" y="3270"/>
                  </a:cubicBezTo>
                  <a:lnTo>
                    <a:pt x="0" y="24252"/>
                  </a:lnTo>
                  <a:lnTo>
                    <a:pt x="31656" y="23551"/>
                  </a:lnTo>
                  <a:cubicBezTo>
                    <a:pt x="31656" y="23551"/>
                    <a:pt x="35926" y="26053"/>
                    <a:pt x="39829" y="28121"/>
                  </a:cubicBezTo>
                  <a:cubicBezTo>
                    <a:pt x="42230" y="29389"/>
                    <a:pt x="44365" y="30456"/>
                    <a:pt x="44966" y="30623"/>
                  </a:cubicBezTo>
                  <a:cubicBezTo>
                    <a:pt x="45185" y="30678"/>
                    <a:pt x="45436" y="30703"/>
                    <a:pt x="45704" y="30703"/>
                  </a:cubicBezTo>
                  <a:cubicBezTo>
                    <a:pt x="47394" y="30703"/>
                    <a:pt x="49781" y="29696"/>
                    <a:pt x="49435" y="28688"/>
                  </a:cubicBezTo>
                  <a:cubicBezTo>
                    <a:pt x="49069" y="27554"/>
                    <a:pt x="28621" y="535"/>
                    <a:pt x="27220" y="1"/>
                  </a:cubicBezTo>
                  <a:cubicBezTo>
                    <a:pt x="27219" y="1"/>
                    <a:pt x="27218" y="1"/>
                    <a:pt x="2721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6700651" y="2620913"/>
              <a:ext cx="763835" cy="647778"/>
            </a:xfrm>
            <a:custGeom>
              <a:rect b="b" l="l" r="r" t="t"/>
              <a:pathLst>
                <a:path extrusionOk="0" h="30704" w="36205">
                  <a:moveTo>
                    <a:pt x="13640" y="1"/>
                  </a:moveTo>
                  <a:cubicBezTo>
                    <a:pt x="13384" y="1"/>
                    <a:pt x="4337" y="6439"/>
                    <a:pt x="4337" y="6439"/>
                  </a:cubicBezTo>
                  <a:cubicBezTo>
                    <a:pt x="4316" y="6474"/>
                    <a:pt x="4223" y="6490"/>
                    <a:pt x="4065" y="6490"/>
                  </a:cubicBezTo>
                  <a:cubicBezTo>
                    <a:pt x="3463" y="6490"/>
                    <a:pt x="1931" y="6256"/>
                    <a:pt x="1" y="5939"/>
                  </a:cubicBezTo>
                  <a:lnTo>
                    <a:pt x="1" y="5939"/>
                  </a:lnTo>
                  <a:lnTo>
                    <a:pt x="11042" y="23718"/>
                  </a:lnTo>
                  <a:lnTo>
                    <a:pt x="18080" y="23551"/>
                  </a:lnTo>
                  <a:cubicBezTo>
                    <a:pt x="18080" y="23551"/>
                    <a:pt x="22350" y="26087"/>
                    <a:pt x="26286" y="28121"/>
                  </a:cubicBezTo>
                  <a:cubicBezTo>
                    <a:pt x="28688" y="29389"/>
                    <a:pt x="30789" y="30456"/>
                    <a:pt x="31423" y="30623"/>
                  </a:cubicBezTo>
                  <a:cubicBezTo>
                    <a:pt x="31638" y="30678"/>
                    <a:pt x="31885" y="30703"/>
                    <a:pt x="32150" y="30703"/>
                  </a:cubicBezTo>
                  <a:cubicBezTo>
                    <a:pt x="33818" y="30703"/>
                    <a:pt x="36205" y="29696"/>
                    <a:pt x="35859" y="28688"/>
                  </a:cubicBezTo>
                  <a:cubicBezTo>
                    <a:pt x="35493" y="27521"/>
                    <a:pt x="15045" y="535"/>
                    <a:pt x="13644" y="1"/>
                  </a:cubicBezTo>
                  <a:cubicBezTo>
                    <a:pt x="13643" y="1"/>
                    <a:pt x="13642" y="1"/>
                    <a:pt x="13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6792129" y="2621335"/>
              <a:ext cx="676639" cy="650098"/>
            </a:xfrm>
            <a:custGeom>
              <a:rect b="b" l="l" r="r" t="t"/>
              <a:pathLst>
                <a:path extrusionOk="0" h="30814" w="32072">
                  <a:moveTo>
                    <a:pt x="9260" y="1"/>
                  </a:moveTo>
                  <a:cubicBezTo>
                    <a:pt x="8455" y="1"/>
                    <a:pt x="4167" y="2702"/>
                    <a:pt x="1" y="6419"/>
                  </a:cubicBezTo>
                  <a:lnTo>
                    <a:pt x="13277" y="23832"/>
                  </a:lnTo>
                  <a:cubicBezTo>
                    <a:pt x="13277" y="23832"/>
                    <a:pt x="25519" y="30303"/>
                    <a:pt x="27154" y="30737"/>
                  </a:cubicBezTo>
                  <a:cubicBezTo>
                    <a:pt x="27368" y="30789"/>
                    <a:pt x="27612" y="30813"/>
                    <a:pt x="27873" y="30813"/>
                  </a:cubicBezTo>
                  <a:cubicBezTo>
                    <a:pt x="29599" y="30813"/>
                    <a:pt x="32071" y="29745"/>
                    <a:pt x="31724" y="28702"/>
                  </a:cubicBezTo>
                  <a:cubicBezTo>
                    <a:pt x="31290" y="27534"/>
                    <a:pt x="10775" y="548"/>
                    <a:pt x="9341" y="15"/>
                  </a:cubicBezTo>
                  <a:cubicBezTo>
                    <a:pt x="9320" y="5"/>
                    <a:pt x="9293" y="1"/>
                    <a:pt x="9260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6996522" y="2658466"/>
              <a:ext cx="438301" cy="579147"/>
            </a:xfrm>
            <a:custGeom>
              <a:rect b="b" l="l" r="r" t="t"/>
              <a:pathLst>
                <a:path extrusionOk="0" h="27451" w="20775">
                  <a:moveTo>
                    <a:pt x="17" y="1"/>
                  </a:moveTo>
                  <a:cubicBezTo>
                    <a:pt x="4" y="1"/>
                    <a:pt x="0" y="17"/>
                    <a:pt x="20" y="56"/>
                  </a:cubicBezTo>
                  <a:cubicBezTo>
                    <a:pt x="3189" y="4693"/>
                    <a:pt x="17099" y="22939"/>
                    <a:pt x="20668" y="27375"/>
                  </a:cubicBezTo>
                  <a:cubicBezTo>
                    <a:pt x="20695" y="27429"/>
                    <a:pt x="20721" y="27450"/>
                    <a:pt x="20740" y="27450"/>
                  </a:cubicBezTo>
                  <a:cubicBezTo>
                    <a:pt x="20767" y="27450"/>
                    <a:pt x="20775" y="27402"/>
                    <a:pt x="20735" y="27342"/>
                  </a:cubicBezTo>
                  <a:cubicBezTo>
                    <a:pt x="17432" y="22705"/>
                    <a:pt x="3656" y="4359"/>
                    <a:pt x="53" y="22"/>
                  </a:cubicBezTo>
                  <a:cubicBezTo>
                    <a:pt x="39" y="9"/>
                    <a:pt x="26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7292499" y="3113561"/>
              <a:ext cx="40149" cy="135319"/>
            </a:xfrm>
            <a:custGeom>
              <a:rect b="b" l="l" r="r" t="t"/>
              <a:pathLst>
                <a:path extrusionOk="0" h="6414" w="1903">
                  <a:moveTo>
                    <a:pt x="1836" y="0"/>
                  </a:moveTo>
                  <a:cubicBezTo>
                    <a:pt x="935" y="701"/>
                    <a:pt x="334" y="1701"/>
                    <a:pt x="168" y="2836"/>
                  </a:cubicBezTo>
                  <a:cubicBezTo>
                    <a:pt x="1" y="4103"/>
                    <a:pt x="334" y="5404"/>
                    <a:pt x="1135" y="6405"/>
                  </a:cubicBezTo>
                  <a:cubicBezTo>
                    <a:pt x="1141" y="6411"/>
                    <a:pt x="1149" y="6414"/>
                    <a:pt x="1157" y="6414"/>
                  </a:cubicBezTo>
                  <a:cubicBezTo>
                    <a:pt x="1190" y="6414"/>
                    <a:pt x="1229" y="6365"/>
                    <a:pt x="1202" y="6338"/>
                  </a:cubicBezTo>
                  <a:cubicBezTo>
                    <a:pt x="1" y="4337"/>
                    <a:pt x="268" y="1768"/>
                    <a:pt x="1869" y="34"/>
                  </a:cubicBezTo>
                  <a:cubicBezTo>
                    <a:pt x="1902" y="34"/>
                    <a:pt x="1836" y="0"/>
                    <a:pt x="1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7054645" y="3005309"/>
              <a:ext cx="55908" cy="142197"/>
            </a:xfrm>
            <a:custGeom>
              <a:rect b="b" l="l" r="r" t="t"/>
              <a:pathLst>
                <a:path extrusionOk="0" h="6740" w="2650">
                  <a:moveTo>
                    <a:pt x="701" y="1"/>
                  </a:moveTo>
                  <a:cubicBezTo>
                    <a:pt x="674" y="1"/>
                    <a:pt x="648" y="19"/>
                    <a:pt x="634" y="61"/>
                  </a:cubicBezTo>
                  <a:cubicBezTo>
                    <a:pt x="0" y="2329"/>
                    <a:pt x="968" y="4898"/>
                    <a:pt x="2369" y="6699"/>
                  </a:cubicBezTo>
                  <a:cubicBezTo>
                    <a:pt x="2397" y="6727"/>
                    <a:pt x="2433" y="6740"/>
                    <a:pt x="2469" y="6740"/>
                  </a:cubicBezTo>
                  <a:cubicBezTo>
                    <a:pt x="2561" y="6740"/>
                    <a:pt x="2650" y="6661"/>
                    <a:pt x="2602" y="6566"/>
                  </a:cubicBezTo>
                  <a:cubicBezTo>
                    <a:pt x="1768" y="4464"/>
                    <a:pt x="1168" y="2296"/>
                    <a:pt x="801" y="94"/>
                  </a:cubicBezTo>
                  <a:cubicBezTo>
                    <a:pt x="781" y="36"/>
                    <a:pt x="739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7088423" y="3026365"/>
              <a:ext cx="55866" cy="142007"/>
            </a:xfrm>
            <a:custGeom>
              <a:rect b="b" l="l" r="r" t="t"/>
              <a:pathLst>
                <a:path extrusionOk="0" h="6731" w="2648">
                  <a:moveTo>
                    <a:pt x="691" y="1"/>
                  </a:moveTo>
                  <a:cubicBezTo>
                    <a:pt x="661" y="1"/>
                    <a:pt x="634" y="19"/>
                    <a:pt x="634" y="64"/>
                  </a:cubicBezTo>
                  <a:cubicBezTo>
                    <a:pt x="0" y="2299"/>
                    <a:pt x="968" y="4867"/>
                    <a:pt x="2369" y="6668"/>
                  </a:cubicBezTo>
                  <a:cubicBezTo>
                    <a:pt x="2390" y="6712"/>
                    <a:pt x="2429" y="6730"/>
                    <a:pt x="2470" y="6730"/>
                  </a:cubicBezTo>
                  <a:cubicBezTo>
                    <a:pt x="2555" y="6730"/>
                    <a:pt x="2647" y="6648"/>
                    <a:pt x="2602" y="6535"/>
                  </a:cubicBezTo>
                  <a:cubicBezTo>
                    <a:pt x="1768" y="4467"/>
                    <a:pt x="1168" y="2299"/>
                    <a:pt x="768" y="64"/>
                  </a:cubicBezTo>
                  <a:cubicBezTo>
                    <a:pt x="768" y="27"/>
                    <a:pt x="727" y="1"/>
                    <a:pt x="6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7122200" y="3046829"/>
              <a:ext cx="56605" cy="142514"/>
            </a:xfrm>
            <a:custGeom>
              <a:rect b="b" l="l" r="r" t="t"/>
              <a:pathLst>
                <a:path extrusionOk="0" h="6755" w="2683">
                  <a:moveTo>
                    <a:pt x="712" y="1"/>
                  </a:moveTo>
                  <a:cubicBezTo>
                    <a:pt x="680" y="1"/>
                    <a:pt x="648" y="19"/>
                    <a:pt x="634" y="61"/>
                  </a:cubicBezTo>
                  <a:cubicBezTo>
                    <a:pt x="0" y="2329"/>
                    <a:pt x="968" y="4898"/>
                    <a:pt x="2369" y="6699"/>
                  </a:cubicBezTo>
                  <a:cubicBezTo>
                    <a:pt x="2398" y="6738"/>
                    <a:pt x="2439" y="6754"/>
                    <a:pt x="2480" y="6754"/>
                  </a:cubicBezTo>
                  <a:cubicBezTo>
                    <a:pt x="2580" y="6754"/>
                    <a:pt x="2683" y="6660"/>
                    <a:pt x="2636" y="6566"/>
                  </a:cubicBezTo>
                  <a:cubicBezTo>
                    <a:pt x="1802" y="4464"/>
                    <a:pt x="1168" y="2296"/>
                    <a:pt x="801" y="94"/>
                  </a:cubicBezTo>
                  <a:cubicBezTo>
                    <a:pt x="801" y="36"/>
                    <a:pt x="75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7156673" y="3067758"/>
              <a:ext cx="55866" cy="142134"/>
            </a:xfrm>
            <a:custGeom>
              <a:rect b="b" l="l" r="r" t="t"/>
              <a:pathLst>
                <a:path extrusionOk="0" h="6737" w="2648">
                  <a:moveTo>
                    <a:pt x="678" y="0"/>
                  </a:moveTo>
                  <a:cubicBezTo>
                    <a:pt x="654" y="0"/>
                    <a:pt x="635" y="11"/>
                    <a:pt x="635" y="36"/>
                  </a:cubicBezTo>
                  <a:cubicBezTo>
                    <a:pt x="1" y="2305"/>
                    <a:pt x="935" y="4907"/>
                    <a:pt x="2369" y="6674"/>
                  </a:cubicBezTo>
                  <a:cubicBezTo>
                    <a:pt x="2391" y="6718"/>
                    <a:pt x="2430" y="6736"/>
                    <a:pt x="2470" y="6736"/>
                  </a:cubicBezTo>
                  <a:cubicBezTo>
                    <a:pt x="2556" y="6736"/>
                    <a:pt x="2648" y="6654"/>
                    <a:pt x="2603" y="6541"/>
                  </a:cubicBezTo>
                  <a:cubicBezTo>
                    <a:pt x="1769" y="4473"/>
                    <a:pt x="1135" y="2305"/>
                    <a:pt x="768" y="70"/>
                  </a:cubicBezTo>
                  <a:cubicBezTo>
                    <a:pt x="768" y="29"/>
                    <a:pt x="717" y="0"/>
                    <a:pt x="6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6900760" y="2685556"/>
              <a:ext cx="114201" cy="83398"/>
            </a:xfrm>
            <a:custGeom>
              <a:rect b="b" l="l" r="r" t="t"/>
              <a:pathLst>
                <a:path extrusionOk="0" h="3953" w="5413">
                  <a:moveTo>
                    <a:pt x="2826" y="1"/>
                  </a:moveTo>
                  <a:cubicBezTo>
                    <a:pt x="1396" y="1"/>
                    <a:pt x="0" y="1686"/>
                    <a:pt x="1123" y="3175"/>
                  </a:cubicBezTo>
                  <a:cubicBezTo>
                    <a:pt x="1546" y="3724"/>
                    <a:pt x="2084" y="3953"/>
                    <a:pt x="2613" y="3953"/>
                  </a:cubicBezTo>
                  <a:cubicBezTo>
                    <a:pt x="4044" y="3953"/>
                    <a:pt x="5412" y="2283"/>
                    <a:pt x="4292" y="773"/>
                  </a:cubicBezTo>
                  <a:cubicBezTo>
                    <a:pt x="3880" y="227"/>
                    <a:pt x="3351" y="1"/>
                    <a:pt x="2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7000446" y="3088096"/>
              <a:ext cx="97850" cy="178400"/>
            </a:xfrm>
            <a:custGeom>
              <a:rect b="b" l="l" r="r" t="t"/>
              <a:pathLst>
                <a:path extrusionOk="0" h="8456" w="4638">
                  <a:moveTo>
                    <a:pt x="3670" y="340"/>
                  </a:moveTo>
                  <a:cubicBezTo>
                    <a:pt x="3670" y="1307"/>
                    <a:pt x="3737" y="2275"/>
                    <a:pt x="3737" y="3275"/>
                  </a:cubicBezTo>
                  <a:cubicBezTo>
                    <a:pt x="3770" y="4410"/>
                    <a:pt x="3870" y="6745"/>
                    <a:pt x="2703" y="7478"/>
                  </a:cubicBezTo>
                  <a:cubicBezTo>
                    <a:pt x="2331" y="7709"/>
                    <a:pt x="2029" y="7806"/>
                    <a:pt x="1785" y="7806"/>
                  </a:cubicBezTo>
                  <a:cubicBezTo>
                    <a:pt x="654" y="7806"/>
                    <a:pt x="788" y="5696"/>
                    <a:pt x="1035" y="5010"/>
                  </a:cubicBezTo>
                  <a:cubicBezTo>
                    <a:pt x="1235" y="4443"/>
                    <a:pt x="1502" y="3943"/>
                    <a:pt x="1769" y="3409"/>
                  </a:cubicBezTo>
                  <a:cubicBezTo>
                    <a:pt x="2336" y="2375"/>
                    <a:pt x="3003" y="1341"/>
                    <a:pt x="3670" y="340"/>
                  </a:cubicBezTo>
                  <a:close/>
                  <a:moveTo>
                    <a:pt x="3974" y="0"/>
                  </a:moveTo>
                  <a:cubicBezTo>
                    <a:pt x="3929" y="0"/>
                    <a:pt x="3881" y="13"/>
                    <a:pt x="3837" y="40"/>
                  </a:cubicBezTo>
                  <a:cubicBezTo>
                    <a:pt x="3820" y="23"/>
                    <a:pt x="3803" y="15"/>
                    <a:pt x="3787" y="15"/>
                  </a:cubicBezTo>
                  <a:cubicBezTo>
                    <a:pt x="3770" y="15"/>
                    <a:pt x="3753" y="23"/>
                    <a:pt x="3737" y="40"/>
                  </a:cubicBezTo>
                  <a:cubicBezTo>
                    <a:pt x="2169" y="1407"/>
                    <a:pt x="1001" y="3209"/>
                    <a:pt x="334" y="5210"/>
                  </a:cubicBezTo>
                  <a:cubicBezTo>
                    <a:pt x="1" y="6378"/>
                    <a:pt x="134" y="8079"/>
                    <a:pt x="1602" y="8412"/>
                  </a:cubicBezTo>
                  <a:cubicBezTo>
                    <a:pt x="1735" y="8442"/>
                    <a:pt x="1863" y="8455"/>
                    <a:pt x="1986" y="8455"/>
                  </a:cubicBezTo>
                  <a:cubicBezTo>
                    <a:pt x="3133" y="8455"/>
                    <a:pt x="3866" y="7268"/>
                    <a:pt x="4137" y="6244"/>
                  </a:cubicBezTo>
                  <a:cubicBezTo>
                    <a:pt x="4637" y="4309"/>
                    <a:pt x="4304" y="2208"/>
                    <a:pt x="4204" y="240"/>
                  </a:cubicBezTo>
                  <a:cubicBezTo>
                    <a:pt x="4204" y="93"/>
                    <a:pt x="4096" y="0"/>
                    <a:pt x="39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6928672" y="2961173"/>
              <a:ext cx="161185" cy="138336"/>
            </a:xfrm>
            <a:custGeom>
              <a:rect b="b" l="l" r="r" t="t"/>
              <a:pathLst>
                <a:path extrusionOk="0" h="6557" w="7640">
                  <a:moveTo>
                    <a:pt x="2436" y="717"/>
                  </a:moveTo>
                  <a:cubicBezTo>
                    <a:pt x="2469" y="717"/>
                    <a:pt x="2502" y="718"/>
                    <a:pt x="2535" y="719"/>
                  </a:cubicBezTo>
                  <a:cubicBezTo>
                    <a:pt x="3903" y="719"/>
                    <a:pt x="5004" y="2787"/>
                    <a:pt x="5604" y="3787"/>
                  </a:cubicBezTo>
                  <a:cubicBezTo>
                    <a:pt x="6071" y="4621"/>
                    <a:pt x="6505" y="5489"/>
                    <a:pt x="7039" y="6289"/>
                  </a:cubicBezTo>
                  <a:cubicBezTo>
                    <a:pt x="5938" y="5789"/>
                    <a:pt x="4870" y="5255"/>
                    <a:pt x="3803" y="4655"/>
                  </a:cubicBezTo>
                  <a:cubicBezTo>
                    <a:pt x="3303" y="4355"/>
                    <a:pt x="2836" y="4021"/>
                    <a:pt x="2369" y="3654"/>
                  </a:cubicBezTo>
                  <a:cubicBezTo>
                    <a:pt x="1678" y="3095"/>
                    <a:pt x="78" y="717"/>
                    <a:pt x="2436" y="717"/>
                  </a:cubicBezTo>
                  <a:close/>
                  <a:moveTo>
                    <a:pt x="2253" y="0"/>
                  </a:moveTo>
                  <a:cubicBezTo>
                    <a:pt x="1846" y="0"/>
                    <a:pt x="1447" y="139"/>
                    <a:pt x="1101" y="485"/>
                  </a:cubicBezTo>
                  <a:cubicBezTo>
                    <a:pt x="0" y="1519"/>
                    <a:pt x="801" y="3054"/>
                    <a:pt x="1701" y="3888"/>
                  </a:cubicBezTo>
                  <a:cubicBezTo>
                    <a:pt x="3269" y="5222"/>
                    <a:pt x="5204" y="6156"/>
                    <a:pt x="7239" y="6556"/>
                  </a:cubicBezTo>
                  <a:cubicBezTo>
                    <a:pt x="7305" y="6556"/>
                    <a:pt x="7339" y="6523"/>
                    <a:pt x="7339" y="6489"/>
                  </a:cubicBezTo>
                  <a:cubicBezTo>
                    <a:pt x="7506" y="6489"/>
                    <a:pt x="7639" y="6289"/>
                    <a:pt x="7539" y="6122"/>
                  </a:cubicBezTo>
                  <a:cubicBezTo>
                    <a:pt x="6605" y="4388"/>
                    <a:pt x="5838" y="2420"/>
                    <a:pt x="4370" y="1019"/>
                  </a:cubicBezTo>
                  <a:cubicBezTo>
                    <a:pt x="3825" y="495"/>
                    <a:pt x="3023" y="0"/>
                    <a:pt x="22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205872" y="2450361"/>
              <a:ext cx="1710142" cy="709340"/>
            </a:xfrm>
            <a:custGeom>
              <a:rect b="b" l="l" r="r" t="t"/>
              <a:pathLst>
                <a:path extrusionOk="0" h="33622" w="81059">
                  <a:moveTo>
                    <a:pt x="21636" y="0"/>
                  </a:moveTo>
                  <a:cubicBezTo>
                    <a:pt x="19557" y="0"/>
                    <a:pt x="17477" y="200"/>
                    <a:pt x="15479" y="680"/>
                  </a:cubicBezTo>
                  <a:cubicBezTo>
                    <a:pt x="1736" y="3949"/>
                    <a:pt x="1" y="21195"/>
                    <a:pt x="10242" y="27299"/>
                  </a:cubicBezTo>
                  <a:cubicBezTo>
                    <a:pt x="19603" y="32844"/>
                    <a:pt x="52165" y="33621"/>
                    <a:pt x="69688" y="33621"/>
                  </a:cubicBezTo>
                  <a:cubicBezTo>
                    <a:pt x="76515" y="33621"/>
                    <a:pt x="81059" y="33503"/>
                    <a:pt x="81059" y="33503"/>
                  </a:cubicBezTo>
                  <a:lnTo>
                    <a:pt x="68550" y="12322"/>
                  </a:lnTo>
                  <a:cubicBezTo>
                    <a:pt x="68550" y="12322"/>
                    <a:pt x="63618" y="11286"/>
                    <a:pt x="56483" y="10337"/>
                  </a:cubicBezTo>
                  <a:lnTo>
                    <a:pt x="56483" y="10337"/>
                  </a:lnTo>
                  <a:lnTo>
                    <a:pt x="56508" y="4950"/>
                  </a:lnTo>
                  <a:lnTo>
                    <a:pt x="42298" y="4950"/>
                  </a:lnTo>
                  <a:cubicBezTo>
                    <a:pt x="42298" y="4950"/>
                    <a:pt x="31982" y="0"/>
                    <a:pt x="21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694996" y="2610364"/>
              <a:ext cx="975422" cy="130931"/>
            </a:xfrm>
            <a:custGeom>
              <a:rect b="b" l="l" r="r" t="t"/>
              <a:pathLst>
                <a:path extrusionOk="0" h="6206" w="46234">
                  <a:moveTo>
                    <a:pt x="1635" y="1"/>
                  </a:moveTo>
                  <a:cubicBezTo>
                    <a:pt x="1601" y="1"/>
                    <a:pt x="1601" y="68"/>
                    <a:pt x="1635" y="68"/>
                  </a:cubicBezTo>
                  <a:cubicBezTo>
                    <a:pt x="2469" y="268"/>
                    <a:pt x="3269" y="501"/>
                    <a:pt x="4070" y="668"/>
                  </a:cubicBezTo>
                  <a:cubicBezTo>
                    <a:pt x="4337" y="735"/>
                    <a:pt x="4570" y="768"/>
                    <a:pt x="4804" y="835"/>
                  </a:cubicBezTo>
                  <a:cubicBezTo>
                    <a:pt x="3202" y="901"/>
                    <a:pt x="1635" y="1035"/>
                    <a:pt x="34" y="1168"/>
                  </a:cubicBezTo>
                  <a:cubicBezTo>
                    <a:pt x="0" y="1168"/>
                    <a:pt x="0" y="1235"/>
                    <a:pt x="34" y="1235"/>
                  </a:cubicBezTo>
                  <a:cubicBezTo>
                    <a:pt x="1660" y="1160"/>
                    <a:pt x="3286" y="1122"/>
                    <a:pt x="4912" y="1122"/>
                  </a:cubicBezTo>
                  <a:cubicBezTo>
                    <a:pt x="5454" y="1122"/>
                    <a:pt x="5996" y="1127"/>
                    <a:pt x="6538" y="1135"/>
                  </a:cubicBezTo>
                  <a:cubicBezTo>
                    <a:pt x="8673" y="1168"/>
                    <a:pt x="10808" y="1235"/>
                    <a:pt x="12943" y="1335"/>
                  </a:cubicBezTo>
                  <a:cubicBezTo>
                    <a:pt x="17279" y="1602"/>
                    <a:pt x="21582" y="1969"/>
                    <a:pt x="25885" y="2436"/>
                  </a:cubicBezTo>
                  <a:cubicBezTo>
                    <a:pt x="28320" y="2703"/>
                    <a:pt x="42964" y="4838"/>
                    <a:pt x="45399" y="4938"/>
                  </a:cubicBezTo>
                  <a:lnTo>
                    <a:pt x="45433" y="4938"/>
                  </a:lnTo>
                  <a:cubicBezTo>
                    <a:pt x="45433" y="5004"/>
                    <a:pt x="45466" y="5038"/>
                    <a:pt x="45499" y="5105"/>
                  </a:cubicBezTo>
                  <a:cubicBezTo>
                    <a:pt x="45566" y="5238"/>
                    <a:pt x="45633" y="5371"/>
                    <a:pt x="45699" y="5505"/>
                  </a:cubicBezTo>
                  <a:cubicBezTo>
                    <a:pt x="45766" y="5605"/>
                    <a:pt x="45833" y="5738"/>
                    <a:pt x="45900" y="5872"/>
                  </a:cubicBezTo>
                  <a:cubicBezTo>
                    <a:pt x="45933" y="5905"/>
                    <a:pt x="46000" y="5972"/>
                    <a:pt x="46033" y="6039"/>
                  </a:cubicBezTo>
                  <a:lnTo>
                    <a:pt x="46100" y="6105"/>
                  </a:lnTo>
                  <a:cubicBezTo>
                    <a:pt x="46100" y="6139"/>
                    <a:pt x="46133" y="6172"/>
                    <a:pt x="46166" y="6205"/>
                  </a:cubicBezTo>
                  <a:cubicBezTo>
                    <a:pt x="46166" y="6205"/>
                    <a:pt x="46233" y="6172"/>
                    <a:pt x="46200" y="6139"/>
                  </a:cubicBezTo>
                  <a:cubicBezTo>
                    <a:pt x="46200" y="6072"/>
                    <a:pt x="46166" y="6039"/>
                    <a:pt x="46166" y="6005"/>
                  </a:cubicBezTo>
                  <a:lnTo>
                    <a:pt x="46166" y="5938"/>
                  </a:lnTo>
                  <a:cubicBezTo>
                    <a:pt x="46166" y="5872"/>
                    <a:pt x="46133" y="5805"/>
                    <a:pt x="46100" y="5705"/>
                  </a:cubicBezTo>
                  <a:cubicBezTo>
                    <a:pt x="46066" y="5572"/>
                    <a:pt x="46000" y="5438"/>
                    <a:pt x="45966" y="5305"/>
                  </a:cubicBezTo>
                  <a:cubicBezTo>
                    <a:pt x="45900" y="5171"/>
                    <a:pt x="45833" y="5038"/>
                    <a:pt x="45766" y="4871"/>
                  </a:cubicBezTo>
                  <a:cubicBezTo>
                    <a:pt x="45699" y="4738"/>
                    <a:pt x="45633" y="4638"/>
                    <a:pt x="45533" y="4504"/>
                  </a:cubicBezTo>
                  <a:lnTo>
                    <a:pt x="45433" y="4504"/>
                  </a:lnTo>
                  <a:cubicBezTo>
                    <a:pt x="43298" y="4104"/>
                    <a:pt x="28954" y="2069"/>
                    <a:pt x="26819" y="1802"/>
                  </a:cubicBezTo>
                  <a:cubicBezTo>
                    <a:pt x="24684" y="1569"/>
                    <a:pt x="22483" y="1368"/>
                    <a:pt x="20348" y="1202"/>
                  </a:cubicBezTo>
                  <a:cubicBezTo>
                    <a:pt x="16715" y="866"/>
                    <a:pt x="13106" y="718"/>
                    <a:pt x="9481" y="718"/>
                  </a:cubicBezTo>
                  <a:cubicBezTo>
                    <a:pt x="8779" y="718"/>
                    <a:pt x="8076" y="724"/>
                    <a:pt x="7372" y="735"/>
                  </a:cubicBezTo>
                  <a:cubicBezTo>
                    <a:pt x="6938" y="735"/>
                    <a:pt x="6572" y="735"/>
                    <a:pt x="6171" y="768"/>
                  </a:cubicBezTo>
                  <a:cubicBezTo>
                    <a:pt x="6071" y="735"/>
                    <a:pt x="5971" y="701"/>
                    <a:pt x="5904" y="701"/>
                  </a:cubicBezTo>
                  <a:cubicBezTo>
                    <a:pt x="5671" y="635"/>
                    <a:pt x="5471" y="601"/>
                    <a:pt x="5271" y="568"/>
                  </a:cubicBezTo>
                  <a:cubicBezTo>
                    <a:pt x="4870" y="468"/>
                    <a:pt x="4470" y="434"/>
                    <a:pt x="4103" y="368"/>
                  </a:cubicBezTo>
                  <a:cubicBezTo>
                    <a:pt x="3269" y="234"/>
                    <a:pt x="2435" y="134"/>
                    <a:pt x="16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6580310" y="2720578"/>
              <a:ext cx="241187" cy="411190"/>
            </a:xfrm>
            <a:custGeom>
              <a:rect b="b" l="l" r="r" t="t"/>
              <a:pathLst>
                <a:path extrusionOk="0" h="19490" w="11432">
                  <a:moveTo>
                    <a:pt x="68" y="1"/>
                  </a:moveTo>
                  <a:cubicBezTo>
                    <a:pt x="36" y="1"/>
                    <a:pt x="0" y="32"/>
                    <a:pt x="0" y="81"/>
                  </a:cubicBezTo>
                  <a:cubicBezTo>
                    <a:pt x="267" y="748"/>
                    <a:pt x="3436" y="6419"/>
                    <a:pt x="4170" y="7686"/>
                  </a:cubicBezTo>
                  <a:cubicBezTo>
                    <a:pt x="5638" y="10221"/>
                    <a:pt x="7172" y="12690"/>
                    <a:pt x="8707" y="15191"/>
                  </a:cubicBezTo>
                  <a:cubicBezTo>
                    <a:pt x="9140" y="15892"/>
                    <a:pt x="9574" y="16592"/>
                    <a:pt x="10041" y="17326"/>
                  </a:cubicBezTo>
                  <a:cubicBezTo>
                    <a:pt x="10475" y="18027"/>
                    <a:pt x="10942" y="18727"/>
                    <a:pt x="11342" y="19461"/>
                  </a:cubicBezTo>
                  <a:cubicBezTo>
                    <a:pt x="11342" y="19482"/>
                    <a:pt x="11352" y="19490"/>
                    <a:pt x="11364" y="19490"/>
                  </a:cubicBezTo>
                  <a:cubicBezTo>
                    <a:pt x="11391" y="19490"/>
                    <a:pt x="11432" y="19451"/>
                    <a:pt x="11409" y="19428"/>
                  </a:cubicBezTo>
                  <a:cubicBezTo>
                    <a:pt x="10641" y="18160"/>
                    <a:pt x="9974" y="16859"/>
                    <a:pt x="9274" y="15592"/>
                  </a:cubicBezTo>
                  <a:cubicBezTo>
                    <a:pt x="8540" y="14324"/>
                    <a:pt x="7839" y="13023"/>
                    <a:pt x="7139" y="11756"/>
                  </a:cubicBezTo>
                  <a:cubicBezTo>
                    <a:pt x="5705" y="9187"/>
                    <a:pt x="601" y="614"/>
                    <a:pt x="101" y="14"/>
                  </a:cubicBezTo>
                  <a:cubicBezTo>
                    <a:pt x="92" y="5"/>
                    <a:pt x="80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734406" y="2647665"/>
              <a:ext cx="845925" cy="120361"/>
            </a:xfrm>
            <a:custGeom>
              <a:rect b="b" l="l" r="r" t="t"/>
              <a:pathLst>
                <a:path extrusionOk="0" h="5705" w="40096">
                  <a:moveTo>
                    <a:pt x="67" y="1"/>
                  </a:moveTo>
                  <a:cubicBezTo>
                    <a:pt x="0" y="1"/>
                    <a:pt x="34" y="67"/>
                    <a:pt x="67" y="67"/>
                  </a:cubicBezTo>
                  <a:cubicBezTo>
                    <a:pt x="5337" y="334"/>
                    <a:pt x="10574" y="1035"/>
                    <a:pt x="15811" y="1769"/>
                  </a:cubicBezTo>
                  <a:cubicBezTo>
                    <a:pt x="21015" y="2536"/>
                    <a:pt x="26119" y="3337"/>
                    <a:pt x="31222" y="4204"/>
                  </a:cubicBezTo>
                  <a:cubicBezTo>
                    <a:pt x="32690" y="4437"/>
                    <a:pt x="34125" y="4704"/>
                    <a:pt x="35592" y="4938"/>
                  </a:cubicBezTo>
                  <a:cubicBezTo>
                    <a:pt x="37060" y="5205"/>
                    <a:pt x="38528" y="5505"/>
                    <a:pt x="39995" y="5705"/>
                  </a:cubicBezTo>
                  <a:cubicBezTo>
                    <a:pt x="40062" y="5705"/>
                    <a:pt x="40095" y="5638"/>
                    <a:pt x="40029" y="5605"/>
                  </a:cubicBezTo>
                  <a:cubicBezTo>
                    <a:pt x="38761" y="5305"/>
                    <a:pt x="37460" y="5104"/>
                    <a:pt x="36159" y="4871"/>
                  </a:cubicBezTo>
                  <a:cubicBezTo>
                    <a:pt x="34892" y="4604"/>
                    <a:pt x="33591" y="4371"/>
                    <a:pt x="32290" y="4137"/>
                  </a:cubicBezTo>
                  <a:cubicBezTo>
                    <a:pt x="29721" y="3637"/>
                    <a:pt x="27120" y="3203"/>
                    <a:pt x="24518" y="2769"/>
                  </a:cubicBezTo>
                  <a:cubicBezTo>
                    <a:pt x="19347" y="1902"/>
                    <a:pt x="14144" y="1168"/>
                    <a:pt x="8940" y="668"/>
                  </a:cubicBezTo>
                  <a:cubicBezTo>
                    <a:pt x="5971" y="401"/>
                    <a:pt x="3036" y="20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6184796" y="3704713"/>
              <a:ext cx="740079" cy="976202"/>
            </a:xfrm>
            <a:custGeom>
              <a:rect b="b" l="l" r="r" t="t"/>
              <a:pathLst>
                <a:path extrusionOk="0" h="46271" w="35079">
                  <a:moveTo>
                    <a:pt x="12943" y="0"/>
                  </a:moveTo>
                  <a:cubicBezTo>
                    <a:pt x="12943" y="0"/>
                    <a:pt x="9074" y="8506"/>
                    <a:pt x="5638" y="16612"/>
                  </a:cubicBezTo>
                  <a:cubicBezTo>
                    <a:pt x="5104" y="17880"/>
                    <a:pt x="4571" y="19081"/>
                    <a:pt x="4070" y="20282"/>
                  </a:cubicBezTo>
                  <a:cubicBezTo>
                    <a:pt x="1769" y="25819"/>
                    <a:pt x="1" y="30455"/>
                    <a:pt x="334" y="30922"/>
                  </a:cubicBezTo>
                  <a:cubicBezTo>
                    <a:pt x="1168" y="32223"/>
                    <a:pt x="32124" y="46133"/>
                    <a:pt x="33391" y="46267"/>
                  </a:cubicBezTo>
                  <a:cubicBezTo>
                    <a:pt x="33414" y="46269"/>
                    <a:pt x="33436" y="46270"/>
                    <a:pt x="33458" y="46270"/>
                  </a:cubicBezTo>
                  <a:cubicBezTo>
                    <a:pt x="34642" y="46270"/>
                    <a:pt x="35078" y="42804"/>
                    <a:pt x="34325" y="41330"/>
                  </a:cubicBezTo>
                  <a:cubicBezTo>
                    <a:pt x="33558" y="39829"/>
                    <a:pt x="24085" y="29221"/>
                    <a:pt x="24085" y="29221"/>
                  </a:cubicBezTo>
                  <a:lnTo>
                    <a:pt x="25786" y="25619"/>
                  </a:lnTo>
                  <a:lnTo>
                    <a:pt x="33658" y="9240"/>
                  </a:lnTo>
                  <a:lnTo>
                    <a:pt x="12943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6183403" y="4055184"/>
              <a:ext cx="741451" cy="625731"/>
            </a:xfrm>
            <a:custGeom>
              <a:rect b="b" l="l" r="r" t="t"/>
              <a:pathLst>
                <a:path extrusionOk="0" h="29659" w="35144">
                  <a:moveTo>
                    <a:pt x="5671" y="0"/>
                  </a:moveTo>
                  <a:cubicBezTo>
                    <a:pt x="2669" y="7039"/>
                    <a:pt x="0" y="13743"/>
                    <a:pt x="400" y="14310"/>
                  </a:cubicBezTo>
                  <a:cubicBezTo>
                    <a:pt x="1234" y="15611"/>
                    <a:pt x="32190" y="29521"/>
                    <a:pt x="33457" y="29655"/>
                  </a:cubicBezTo>
                  <a:cubicBezTo>
                    <a:pt x="33480" y="29657"/>
                    <a:pt x="33502" y="29658"/>
                    <a:pt x="33524" y="29658"/>
                  </a:cubicBezTo>
                  <a:cubicBezTo>
                    <a:pt x="34708" y="29658"/>
                    <a:pt x="35144" y="26192"/>
                    <a:pt x="34358" y="24718"/>
                  </a:cubicBezTo>
                  <a:cubicBezTo>
                    <a:pt x="33591" y="23217"/>
                    <a:pt x="24117" y="12609"/>
                    <a:pt x="24117" y="12609"/>
                  </a:cubicBezTo>
                  <a:lnTo>
                    <a:pt x="25852" y="9007"/>
                  </a:lnTo>
                  <a:lnTo>
                    <a:pt x="56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6184796" y="4132591"/>
              <a:ext cx="740079" cy="548324"/>
            </a:xfrm>
            <a:custGeom>
              <a:rect b="b" l="l" r="r" t="t"/>
              <a:pathLst>
                <a:path extrusionOk="0" h="25990" w="35079">
                  <a:moveTo>
                    <a:pt x="4070" y="1"/>
                  </a:moveTo>
                  <a:cubicBezTo>
                    <a:pt x="1769" y="5538"/>
                    <a:pt x="1" y="10174"/>
                    <a:pt x="334" y="10641"/>
                  </a:cubicBezTo>
                  <a:cubicBezTo>
                    <a:pt x="1168" y="11942"/>
                    <a:pt x="32124" y="25852"/>
                    <a:pt x="33391" y="25986"/>
                  </a:cubicBezTo>
                  <a:cubicBezTo>
                    <a:pt x="33414" y="25988"/>
                    <a:pt x="33436" y="25989"/>
                    <a:pt x="33458" y="25989"/>
                  </a:cubicBezTo>
                  <a:cubicBezTo>
                    <a:pt x="34642" y="25989"/>
                    <a:pt x="35078" y="22523"/>
                    <a:pt x="34325" y="21049"/>
                  </a:cubicBezTo>
                  <a:cubicBezTo>
                    <a:pt x="33558" y="19548"/>
                    <a:pt x="24085" y="8940"/>
                    <a:pt x="24085" y="8940"/>
                  </a:cubicBezTo>
                  <a:lnTo>
                    <a:pt x="4070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229143" y="4356393"/>
              <a:ext cx="664550" cy="296061"/>
            </a:xfrm>
            <a:custGeom>
              <a:rect b="b" l="l" r="r" t="t"/>
              <a:pathLst>
                <a:path extrusionOk="0" h="14033" w="31499">
                  <a:moveTo>
                    <a:pt x="67" y="0"/>
                  </a:moveTo>
                  <a:cubicBezTo>
                    <a:pt x="34" y="0"/>
                    <a:pt x="0" y="0"/>
                    <a:pt x="67" y="33"/>
                  </a:cubicBezTo>
                  <a:cubicBezTo>
                    <a:pt x="5104" y="2569"/>
                    <a:pt x="26119" y="11842"/>
                    <a:pt x="31389" y="14010"/>
                  </a:cubicBezTo>
                  <a:cubicBezTo>
                    <a:pt x="31413" y="14026"/>
                    <a:pt x="31434" y="14033"/>
                    <a:pt x="31449" y="14033"/>
                  </a:cubicBezTo>
                  <a:cubicBezTo>
                    <a:pt x="31498" y="14033"/>
                    <a:pt x="31499" y="13969"/>
                    <a:pt x="31423" y="13943"/>
                  </a:cubicBezTo>
                  <a:cubicBezTo>
                    <a:pt x="26286" y="11475"/>
                    <a:pt x="5337" y="2035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6748500" y="4525026"/>
              <a:ext cx="129518" cy="55170"/>
            </a:xfrm>
            <a:custGeom>
              <a:rect b="b" l="l" r="r" t="t"/>
              <a:pathLst>
                <a:path extrusionOk="0" h="2615" w="6139">
                  <a:moveTo>
                    <a:pt x="4078" y="1"/>
                  </a:moveTo>
                  <a:cubicBezTo>
                    <a:pt x="3511" y="1"/>
                    <a:pt x="2943" y="103"/>
                    <a:pt x="2403" y="313"/>
                  </a:cubicBezTo>
                  <a:cubicBezTo>
                    <a:pt x="1368" y="747"/>
                    <a:pt x="501" y="1547"/>
                    <a:pt x="1" y="2581"/>
                  </a:cubicBezTo>
                  <a:cubicBezTo>
                    <a:pt x="1" y="2615"/>
                    <a:pt x="68" y="2615"/>
                    <a:pt x="68" y="2615"/>
                  </a:cubicBezTo>
                  <a:cubicBezTo>
                    <a:pt x="1062" y="1110"/>
                    <a:pt x="2739" y="268"/>
                    <a:pt x="4472" y="268"/>
                  </a:cubicBezTo>
                  <a:cubicBezTo>
                    <a:pt x="5006" y="268"/>
                    <a:pt x="5546" y="348"/>
                    <a:pt x="6072" y="513"/>
                  </a:cubicBezTo>
                  <a:cubicBezTo>
                    <a:pt x="6105" y="513"/>
                    <a:pt x="6139" y="480"/>
                    <a:pt x="6105" y="446"/>
                  </a:cubicBezTo>
                  <a:cubicBezTo>
                    <a:pt x="5463" y="153"/>
                    <a:pt x="4771" y="1"/>
                    <a:pt x="40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6583116" y="4332131"/>
              <a:ext cx="149687" cy="24347"/>
            </a:xfrm>
            <a:custGeom>
              <a:rect b="b" l="l" r="r" t="t"/>
              <a:pathLst>
                <a:path extrusionOk="0" h="1154" w="7095">
                  <a:moveTo>
                    <a:pt x="3101" y="1"/>
                  </a:moveTo>
                  <a:cubicBezTo>
                    <a:pt x="2042" y="1"/>
                    <a:pt x="1000" y="215"/>
                    <a:pt x="101" y="716"/>
                  </a:cubicBezTo>
                  <a:cubicBezTo>
                    <a:pt x="1" y="750"/>
                    <a:pt x="101" y="850"/>
                    <a:pt x="168" y="850"/>
                  </a:cubicBezTo>
                  <a:cubicBezTo>
                    <a:pt x="806" y="812"/>
                    <a:pt x="1445" y="793"/>
                    <a:pt x="2083" y="793"/>
                  </a:cubicBezTo>
                  <a:cubicBezTo>
                    <a:pt x="3680" y="793"/>
                    <a:pt x="5276" y="912"/>
                    <a:pt x="6872" y="1150"/>
                  </a:cubicBezTo>
                  <a:cubicBezTo>
                    <a:pt x="6883" y="1152"/>
                    <a:pt x="6894" y="1153"/>
                    <a:pt x="6904" y="1153"/>
                  </a:cubicBezTo>
                  <a:cubicBezTo>
                    <a:pt x="7047" y="1153"/>
                    <a:pt x="7095" y="946"/>
                    <a:pt x="6939" y="883"/>
                  </a:cubicBezTo>
                  <a:cubicBezTo>
                    <a:pt x="5803" y="343"/>
                    <a:pt x="4439" y="1"/>
                    <a:pt x="3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6611514" y="4360571"/>
              <a:ext cx="149455" cy="24747"/>
            </a:xfrm>
            <a:custGeom>
              <a:rect b="b" l="l" r="r" t="t"/>
              <a:pathLst>
                <a:path extrusionOk="0" h="1173" w="7084">
                  <a:moveTo>
                    <a:pt x="3025" y="1"/>
                  </a:moveTo>
                  <a:cubicBezTo>
                    <a:pt x="1989" y="1"/>
                    <a:pt x="973" y="210"/>
                    <a:pt x="89" y="703"/>
                  </a:cubicBezTo>
                  <a:cubicBezTo>
                    <a:pt x="0" y="732"/>
                    <a:pt x="70" y="841"/>
                    <a:pt x="110" y="841"/>
                  </a:cubicBezTo>
                  <a:cubicBezTo>
                    <a:pt x="115" y="841"/>
                    <a:pt x="119" y="840"/>
                    <a:pt x="123" y="836"/>
                  </a:cubicBezTo>
                  <a:cubicBezTo>
                    <a:pt x="758" y="799"/>
                    <a:pt x="1391" y="780"/>
                    <a:pt x="2022" y="780"/>
                  </a:cubicBezTo>
                  <a:cubicBezTo>
                    <a:pt x="3643" y="780"/>
                    <a:pt x="5252" y="906"/>
                    <a:pt x="6861" y="1170"/>
                  </a:cubicBezTo>
                  <a:cubicBezTo>
                    <a:pt x="6872" y="1172"/>
                    <a:pt x="6882" y="1173"/>
                    <a:pt x="6892" y="1173"/>
                  </a:cubicBezTo>
                  <a:cubicBezTo>
                    <a:pt x="7035" y="1173"/>
                    <a:pt x="7083" y="965"/>
                    <a:pt x="6927" y="903"/>
                  </a:cubicBezTo>
                  <a:cubicBezTo>
                    <a:pt x="5758" y="356"/>
                    <a:pt x="4374" y="1"/>
                    <a:pt x="30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6639426" y="4389010"/>
              <a:ext cx="149687" cy="24473"/>
            </a:xfrm>
            <a:custGeom>
              <a:rect b="b" l="l" r="r" t="t"/>
              <a:pathLst>
                <a:path extrusionOk="0" h="1160" w="7095">
                  <a:moveTo>
                    <a:pt x="3050" y="1"/>
                  </a:moveTo>
                  <a:cubicBezTo>
                    <a:pt x="2002" y="1"/>
                    <a:pt x="971" y="208"/>
                    <a:pt x="67" y="689"/>
                  </a:cubicBezTo>
                  <a:cubicBezTo>
                    <a:pt x="0" y="756"/>
                    <a:pt x="67" y="856"/>
                    <a:pt x="134" y="856"/>
                  </a:cubicBezTo>
                  <a:cubicBezTo>
                    <a:pt x="772" y="818"/>
                    <a:pt x="1414" y="799"/>
                    <a:pt x="2055" y="799"/>
                  </a:cubicBezTo>
                  <a:cubicBezTo>
                    <a:pt x="3660" y="799"/>
                    <a:pt x="5266" y="918"/>
                    <a:pt x="6839" y="1156"/>
                  </a:cubicBezTo>
                  <a:cubicBezTo>
                    <a:pt x="6850" y="1158"/>
                    <a:pt x="6860" y="1159"/>
                    <a:pt x="6871" y="1159"/>
                  </a:cubicBezTo>
                  <a:cubicBezTo>
                    <a:pt x="7018" y="1159"/>
                    <a:pt x="7095" y="951"/>
                    <a:pt x="6939" y="889"/>
                  </a:cubicBezTo>
                  <a:cubicBezTo>
                    <a:pt x="5774" y="345"/>
                    <a:pt x="4399" y="1"/>
                    <a:pt x="3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6666873" y="4417386"/>
              <a:ext cx="149687" cy="24241"/>
            </a:xfrm>
            <a:custGeom>
              <a:rect b="b" l="l" r="r" t="t"/>
              <a:pathLst>
                <a:path extrusionOk="0" h="1149" w="7095">
                  <a:moveTo>
                    <a:pt x="3033" y="1"/>
                  </a:moveTo>
                  <a:cubicBezTo>
                    <a:pt x="1997" y="1"/>
                    <a:pt x="980" y="202"/>
                    <a:pt x="100" y="678"/>
                  </a:cubicBezTo>
                  <a:cubicBezTo>
                    <a:pt x="0" y="745"/>
                    <a:pt x="100" y="845"/>
                    <a:pt x="167" y="845"/>
                  </a:cubicBezTo>
                  <a:cubicBezTo>
                    <a:pt x="806" y="807"/>
                    <a:pt x="1444" y="788"/>
                    <a:pt x="2083" y="788"/>
                  </a:cubicBezTo>
                  <a:cubicBezTo>
                    <a:pt x="3679" y="788"/>
                    <a:pt x="5276" y="907"/>
                    <a:pt x="6872" y="1145"/>
                  </a:cubicBezTo>
                  <a:cubicBezTo>
                    <a:pt x="6883" y="1148"/>
                    <a:pt x="6894" y="1149"/>
                    <a:pt x="6904" y="1149"/>
                  </a:cubicBezTo>
                  <a:cubicBezTo>
                    <a:pt x="7047" y="1149"/>
                    <a:pt x="7094" y="941"/>
                    <a:pt x="6939" y="878"/>
                  </a:cubicBezTo>
                  <a:cubicBezTo>
                    <a:pt x="5784" y="348"/>
                    <a:pt x="4392" y="1"/>
                    <a:pt x="30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6227581" y="4260801"/>
              <a:ext cx="120657" cy="84221"/>
            </a:xfrm>
            <a:custGeom>
              <a:rect b="b" l="l" r="r" t="t"/>
              <a:pathLst>
                <a:path extrusionOk="0" h="3992" w="5719">
                  <a:moveTo>
                    <a:pt x="2836" y="1"/>
                  </a:moveTo>
                  <a:cubicBezTo>
                    <a:pt x="994" y="1"/>
                    <a:pt x="1" y="2893"/>
                    <a:pt x="2042" y="3797"/>
                  </a:cubicBezTo>
                  <a:cubicBezTo>
                    <a:pt x="2340" y="3931"/>
                    <a:pt x="2626" y="3991"/>
                    <a:pt x="2893" y="3991"/>
                  </a:cubicBezTo>
                  <a:cubicBezTo>
                    <a:pt x="4751" y="3991"/>
                    <a:pt x="5718" y="1099"/>
                    <a:pt x="3677" y="195"/>
                  </a:cubicBezTo>
                  <a:cubicBezTo>
                    <a:pt x="3383" y="60"/>
                    <a:pt x="3101" y="1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6667570" y="4234766"/>
              <a:ext cx="175257" cy="113969"/>
            </a:xfrm>
            <a:custGeom>
              <a:rect b="b" l="l" r="r" t="t"/>
              <a:pathLst>
                <a:path extrusionOk="0" h="5402" w="8307">
                  <a:moveTo>
                    <a:pt x="6153" y="680"/>
                  </a:moveTo>
                  <a:cubicBezTo>
                    <a:pt x="6895" y="680"/>
                    <a:pt x="7456" y="1046"/>
                    <a:pt x="7039" y="2263"/>
                  </a:cubicBezTo>
                  <a:cubicBezTo>
                    <a:pt x="6572" y="3564"/>
                    <a:pt x="4304" y="3997"/>
                    <a:pt x="3170" y="4231"/>
                  </a:cubicBezTo>
                  <a:cubicBezTo>
                    <a:pt x="2236" y="4431"/>
                    <a:pt x="1268" y="4598"/>
                    <a:pt x="334" y="4831"/>
                  </a:cubicBezTo>
                  <a:cubicBezTo>
                    <a:pt x="1135" y="3930"/>
                    <a:pt x="2002" y="3097"/>
                    <a:pt x="2869" y="2263"/>
                  </a:cubicBezTo>
                  <a:cubicBezTo>
                    <a:pt x="3336" y="1896"/>
                    <a:pt x="3770" y="1529"/>
                    <a:pt x="4270" y="1229"/>
                  </a:cubicBezTo>
                  <a:cubicBezTo>
                    <a:pt x="4638" y="989"/>
                    <a:pt x="5472" y="680"/>
                    <a:pt x="6153" y="680"/>
                  </a:cubicBezTo>
                  <a:close/>
                  <a:moveTo>
                    <a:pt x="6037" y="1"/>
                  </a:moveTo>
                  <a:cubicBezTo>
                    <a:pt x="5424" y="1"/>
                    <a:pt x="4776" y="210"/>
                    <a:pt x="4270" y="495"/>
                  </a:cubicBezTo>
                  <a:cubicBezTo>
                    <a:pt x="2503" y="1595"/>
                    <a:pt x="1001" y="3130"/>
                    <a:pt x="1" y="4965"/>
                  </a:cubicBezTo>
                  <a:cubicBezTo>
                    <a:pt x="1" y="4998"/>
                    <a:pt x="1" y="5031"/>
                    <a:pt x="34" y="5065"/>
                  </a:cubicBezTo>
                  <a:cubicBezTo>
                    <a:pt x="34" y="5219"/>
                    <a:pt x="120" y="5402"/>
                    <a:pt x="291" y="5402"/>
                  </a:cubicBezTo>
                  <a:cubicBezTo>
                    <a:pt x="305" y="5402"/>
                    <a:pt x="319" y="5401"/>
                    <a:pt x="334" y="5398"/>
                  </a:cubicBezTo>
                  <a:cubicBezTo>
                    <a:pt x="2269" y="5031"/>
                    <a:pt x="4404" y="4898"/>
                    <a:pt x="6172" y="3930"/>
                  </a:cubicBezTo>
                  <a:cubicBezTo>
                    <a:pt x="7206" y="3397"/>
                    <a:pt x="8307" y="2229"/>
                    <a:pt x="7706" y="962"/>
                  </a:cubicBezTo>
                  <a:cubicBezTo>
                    <a:pt x="7355" y="259"/>
                    <a:pt x="6718" y="1"/>
                    <a:pt x="6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6508537" y="4223690"/>
              <a:ext cx="171016" cy="124349"/>
            </a:xfrm>
            <a:custGeom>
              <a:rect b="b" l="l" r="r" t="t"/>
              <a:pathLst>
                <a:path extrusionOk="0" h="5894" w="8106">
                  <a:moveTo>
                    <a:pt x="2140" y="684"/>
                  </a:moveTo>
                  <a:cubicBezTo>
                    <a:pt x="2850" y="684"/>
                    <a:pt x="3771" y="1108"/>
                    <a:pt x="4136" y="1387"/>
                  </a:cubicBezTo>
                  <a:cubicBezTo>
                    <a:pt x="4603" y="1754"/>
                    <a:pt x="5037" y="2154"/>
                    <a:pt x="5437" y="2554"/>
                  </a:cubicBezTo>
                  <a:cubicBezTo>
                    <a:pt x="6271" y="3421"/>
                    <a:pt x="7038" y="4355"/>
                    <a:pt x="7772" y="5323"/>
                  </a:cubicBezTo>
                  <a:cubicBezTo>
                    <a:pt x="6838" y="5023"/>
                    <a:pt x="5904" y="4789"/>
                    <a:pt x="4970" y="4489"/>
                  </a:cubicBezTo>
                  <a:cubicBezTo>
                    <a:pt x="3869" y="4189"/>
                    <a:pt x="1635" y="3521"/>
                    <a:pt x="1301" y="2187"/>
                  </a:cubicBezTo>
                  <a:cubicBezTo>
                    <a:pt x="1014" y="1039"/>
                    <a:pt x="1489" y="684"/>
                    <a:pt x="2140" y="684"/>
                  </a:cubicBezTo>
                  <a:close/>
                  <a:moveTo>
                    <a:pt x="2286" y="0"/>
                  </a:moveTo>
                  <a:cubicBezTo>
                    <a:pt x="1675" y="0"/>
                    <a:pt x="1099" y="234"/>
                    <a:pt x="734" y="853"/>
                  </a:cubicBezTo>
                  <a:cubicBezTo>
                    <a:pt x="0" y="2054"/>
                    <a:pt x="1034" y="3288"/>
                    <a:pt x="2001" y="3955"/>
                  </a:cubicBezTo>
                  <a:cubicBezTo>
                    <a:pt x="3669" y="5023"/>
                    <a:pt x="5804" y="5356"/>
                    <a:pt x="7706" y="5890"/>
                  </a:cubicBezTo>
                  <a:cubicBezTo>
                    <a:pt x="7720" y="5892"/>
                    <a:pt x="7735" y="5893"/>
                    <a:pt x="7749" y="5893"/>
                  </a:cubicBezTo>
                  <a:cubicBezTo>
                    <a:pt x="7925" y="5893"/>
                    <a:pt x="8039" y="5711"/>
                    <a:pt x="8039" y="5556"/>
                  </a:cubicBezTo>
                  <a:cubicBezTo>
                    <a:pt x="8072" y="5556"/>
                    <a:pt x="8106" y="5523"/>
                    <a:pt x="8072" y="5490"/>
                  </a:cubicBezTo>
                  <a:cubicBezTo>
                    <a:pt x="7239" y="3555"/>
                    <a:pt x="5871" y="1887"/>
                    <a:pt x="4203" y="653"/>
                  </a:cubicBezTo>
                  <a:cubicBezTo>
                    <a:pt x="3678" y="285"/>
                    <a:pt x="2960" y="0"/>
                    <a:pt x="22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6312878" y="2458947"/>
              <a:ext cx="1102766" cy="1779237"/>
            </a:xfrm>
            <a:custGeom>
              <a:rect b="b" l="l" r="r" t="t"/>
              <a:pathLst>
                <a:path extrusionOk="0" h="84334" w="52270">
                  <a:moveTo>
                    <a:pt x="36153" y="1"/>
                  </a:moveTo>
                  <a:cubicBezTo>
                    <a:pt x="30096" y="1"/>
                    <a:pt x="22036" y="1397"/>
                    <a:pt x="11542" y="4409"/>
                  </a:cubicBezTo>
                  <a:lnTo>
                    <a:pt x="3904" y="4509"/>
                  </a:lnTo>
                  <a:lnTo>
                    <a:pt x="3904" y="9813"/>
                  </a:lnTo>
                  <a:cubicBezTo>
                    <a:pt x="7273" y="10247"/>
                    <a:pt x="16212" y="11648"/>
                    <a:pt x="16212" y="11648"/>
                  </a:cubicBezTo>
                  <a:cubicBezTo>
                    <a:pt x="22750" y="14116"/>
                    <a:pt x="24852" y="15117"/>
                    <a:pt x="24752" y="15350"/>
                  </a:cubicBezTo>
                  <a:cubicBezTo>
                    <a:pt x="8473" y="48207"/>
                    <a:pt x="1" y="73759"/>
                    <a:pt x="1" y="73759"/>
                  </a:cubicBezTo>
                  <a:lnTo>
                    <a:pt x="23351" y="84333"/>
                  </a:lnTo>
                  <a:cubicBezTo>
                    <a:pt x="23351" y="84333"/>
                    <a:pt x="51137" y="31028"/>
                    <a:pt x="51871" y="14683"/>
                  </a:cubicBezTo>
                  <a:cubicBezTo>
                    <a:pt x="52270" y="5465"/>
                    <a:pt x="48135" y="1"/>
                    <a:pt x="36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6424780" y="2644141"/>
              <a:ext cx="492437" cy="518999"/>
            </a:xfrm>
            <a:custGeom>
              <a:rect b="b" l="l" r="r" t="t"/>
              <a:pathLst>
                <a:path extrusionOk="0" h="24600" w="23341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5571" y="501"/>
                    <a:pt x="11008" y="1535"/>
                    <a:pt x="16245" y="3170"/>
                  </a:cubicBezTo>
                  <a:cubicBezTo>
                    <a:pt x="17713" y="3637"/>
                    <a:pt x="19114" y="4137"/>
                    <a:pt x="20549" y="4671"/>
                  </a:cubicBezTo>
                  <a:cubicBezTo>
                    <a:pt x="19548" y="6272"/>
                    <a:pt x="18614" y="7907"/>
                    <a:pt x="17713" y="9575"/>
                  </a:cubicBezTo>
                  <a:cubicBezTo>
                    <a:pt x="16012" y="12643"/>
                    <a:pt x="14478" y="15812"/>
                    <a:pt x="13143" y="19081"/>
                  </a:cubicBezTo>
                  <a:cubicBezTo>
                    <a:pt x="12409" y="20883"/>
                    <a:pt x="11676" y="22684"/>
                    <a:pt x="11008" y="24552"/>
                  </a:cubicBezTo>
                  <a:cubicBezTo>
                    <a:pt x="11008" y="24575"/>
                    <a:pt x="11042" y="24599"/>
                    <a:pt x="11073" y="24599"/>
                  </a:cubicBezTo>
                  <a:cubicBezTo>
                    <a:pt x="11086" y="24599"/>
                    <a:pt x="11099" y="24595"/>
                    <a:pt x="11108" y="24585"/>
                  </a:cubicBezTo>
                  <a:cubicBezTo>
                    <a:pt x="13977" y="18214"/>
                    <a:pt x="17079" y="12010"/>
                    <a:pt x="20448" y="5905"/>
                  </a:cubicBezTo>
                  <a:cubicBezTo>
                    <a:pt x="21382" y="4204"/>
                    <a:pt x="22383" y="2503"/>
                    <a:pt x="23317" y="768"/>
                  </a:cubicBezTo>
                  <a:cubicBezTo>
                    <a:pt x="23340" y="745"/>
                    <a:pt x="23316" y="706"/>
                    <a:pt x="23287" y="706"/>
                  </a:cubicBezTo>
                  <a:cubicBezTo>
                    <a:pt x="23274" y="706"/>
                    <a:pt x="23261" y="714"/>
                    <a:pt x="23250" y="735"/>
                  </a:cubicBezTo>
                  <a:cubicBezTo>
                    <a:pt x="22316" y="1969"/>
                    <a:pt x="21416" y="3270"/>
                    <a:pt x="20582" y="4604"/>
                  </a:cubicBezTo>
                  <a:cubicBezTo>
                    <a:pt x="15578" y="2369"/>
                    <a:pt x="10141" y="1102"/>
                    <a:pt x="4704" y="435"/>
                  </a:cubicBezTo>
                  <a:cubicBezTo>
                    <a:pt x="3169" y="234"/>
                    <a:pt x="1635" y="10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378323" y="3933431"/>
              <a:ext cx="438469" cy="187219"/>
            </a:xfrm>
            <a:custGeom>
              <a:rect b="b" l="l" r="r" t="t"/>
              <a:pathLst>
                <a:path extrusionOk="0" h="8874" w="20783">
                  <a:moveTo>
                    <a:pt x="68" y="0"/>
                  </a:moveTo>
                  <a:cubicBezTo>
                    <a:pt x="34" y="0"/>
                    <a:pt x="1" y="67"/>
                    <a:pt x="34" y="100"/>
                  </a:cubicBezTo>
                  <a:cubicBezTo>
                    <a:pt x="635" y="467"/>
                    <a:pt x="6572" y="3136"/>
                    <a:pt x="7940" y="3703"/>
                  </a:cubicBezTo>
                  <a:cubicBezTo>
                    <a:pt x="10609" y="4871"/>
                    <a:pt x="13344" y="5938"/>
                    <a:pt x="16046" y="7039"/>
                  </a:cubicBezTo>
                  <a:cubicBezTo>
                    <a:pt x="16813" y="7339"/>
                    <a:pt x="17614" y="7639"/>
                    <a:pt x="18381" y="7939"/>
                  </a:cubicBezTo>
                  <a:cubicBezTo>
                    <a:pt x="19181" y="8240"/>
                    <a:pt x="19949" y="8540"/>
                    <a:pt x="20716" y="8873"/>
                  </a:cubicBezTo>
                  <a:cubicBezTo>
                    <a:pt x="20749" y="8873"/>
                    <a:pt x="20782" y="8807"/>
                    <a:pt x="20749" y="8773"/>
                  </a:cubicBezTo>
                  <a:cubicBezTo>
                    <a:pt x="19381" y="8273"/>
                    <a:pt x="18047" y="7606"/>
                    <a:pt x="16746" y="7005"/>
                  </a:cubicBezTo>
                  <a:lnTo>
                    <a:pt x="12710" y="5204"/>
                  </a:lnTo>
                  <a:cubicBezTo>
                    <a:pt x="10075" y="4003"/>
                    <a:pt x="835" y="201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6444485" y="2709227"/>
              <a:ext cx="471276" cy="1188401"/>
            </a:xfrm>
            <a:custGeom>
              <a:rect b="b" l="l" r="r" t="t"/>
              <a:pathLst>
                <a:path extrusionOk="0" h="56329" w="22338">
                  <a:moveTo>
                    <a:pt x="22262" y="1"/>
                  </a:moveTo>
                  <a:cubicBezTo>
                    <a:pt x="22237" y="1"/>
                    <a:pt x="22208" y="15"/>
                    <a:pt x="22183" y="52"/>
                  </a:cubicBezTo>
                  <a:cubicBezTo>
                    <a:pt x="20348" y="3554"/>
                    <a:pt x="18781" y="7190"/>
                    <a:pt x="17179" y="10826"/>
                  </a:cubicBezTo>
                  <a:cubicBezTo>
                    <a:pt x="15578" y="14429"/>
                    <a:pt x="14044" y="18031"/>
                    <a:pt x="12543" y="21667"/>
                  </a:cubicBezTo>
                  <a:cubicBezTo>
                    <a:pt x="9541" y="28906"/>
                    <a:pt x="6772" y="36211"/>
                    <a:pt x="4170" y="43616"/>
                  </a:cubicBezTo>
                  <a:cubicBezTo>
                    <a:pt x="2702" y="47786"/>
                    <a:pt x="1335" y="52022"/>
                    <a:pt x="1" y="56258"/>
                  </a:cubicBezTo>
                  <a:cubicBezTo>
                    <a:pt x="1" y="56300"/>
                    <a:pt x="39" y="56328"/>
                    <a:pt x="68" y="56328"/>
                  </a:cubicBezTo>
                  <a:cubicBezTo>
                    <a:pt x="86" y="56328"/>
                    <a:pt x="101" y="56317"/>
                    <a:pt x="101" y="56292"/>
                  </a:cubicBezTo>
                  <a:cubicBezTo>
                    <a:pt x="2569" y="48820"/>
                    <a:pt x="5271" y="41381"/>
                    <a:pt x="8040" y="34043"/>
                  </a:cubicBezTo>
                  <a:cubicBezTo>
                    <a:pt x="10842" y="26671"/>
                    <a:pt x="13810" y="19399"/>
                    <a:pt x="16946" y="12194"/>
                  </a:cubicBezTo>
                  <a:cubicBezTo>
                    <a:pt x="17813" y="10159"/>
                    <a:pt x="18714" y="8157"/>
                    <a:pt x="19615" y="6156"/>
                  </a:cubicBezTo>
                  <a:cubicBezTo>
                    <a:pt x="20515" y="4121"/>
                    <a:pt x="21483" y="2120"/>
                    <a:pt x="22316" y="85"/>
                  </a:cubicBezTo>
                  <a:cubicBezTo>
                    <a:pt x="22338" y="43"/>
                    <a:pt x="22305" y="1"/>
                    <a:pt x="222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6073612" y="1700134"/>
              <a:ext cx="717146" cy="868753"/>
            </a:xfrm>
            <a:custGeom>
              <a:rect b="b" l="l" r="r" t="t"/>
              <a:pathLst>
                <a:path extrusionOk="0" h="41178" w="33992">
                  <a:moveTo>
                    <a:pt x="14594" y="1"/>
                  </a:moveTo>
                  <a:cubicBezTo>
                    <a:pt x="13481" y="1"/>
                    <a:pt x="12507" y="122"/>
                    <a:pt x="12109" y="281"/>
                  </a:cubicBezTo>
                  <a:cubicBezTo>
                    <a:pt x="11175" y="681"/>
                    <a:pt x="7172" y="5184"/>
                    <a:pt x="5971" y="8820"/>
                  </a:cubicBezTo>
                  <a:cubicBezTo>
                    <a:pt x="3536" y="16159"/>
                    <a:pt x="0" y="39576"/>
                    <a:pt x="467" y="40043"/>
                  </a:cubicBezTo>
                  <a:cubicBezTo>
                    <a:pt x="910" y="40545"/>
                    <a:pt x="26360" y="41177"/>
                    <a:pt x="32319" y="41177"/>
                  </a:cubicBezTo>
                  <a:cubicBezTo>
                    <a:pt x="33093" y="41177"/>
                    <a:pt x="33538" y="41166"/>
                    <a:pt x="33558" y="41143"/>
                  </a:cubicBezTo>
                  <a:cubicBezTo>
                    <a:pt x="33991" y="40576"/>
                    <a:pt x="29822" y="19995"/>
                    <a:pt x="26419" y="12123"/>
                  </a:cubicBezTo>
                  <a:cubicBezTo>
                    <a:pt x="22116" y="2049"/>
                    <a:pt x="19648" y="1148"/>
                    <a:pt x="18180" y="548"/>
                  </a:cubicBezTo>
                  <a:cubicBezTo>
                    <a:pt x="17203" y="146"/>
                    <a:pt x="15815" y="1"/>
                    <a:pt x="1459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6082051" y="1735599"/>
              <a:ext cx="698855" cy="810756"/>
            </a:xfrm>
            <a:custGeom>
              <a:rect b="b" l="l" r="r" t="t"/>
              <a:pathLst>
                <a:path extrusionOk="0" h="38429" w="33125">
                  <a:moveTo>
                    <a:pt x="10141" y="1"/>
                  </a:moveTo>
                  <a:cubicBezTo>
                    <a:pt x="9974" y="201"/>
                    <a:pt x="9774" y="434"/>
                    <a:pt x="9574" y="668"/>
                  </a:cubicBezTo>
                  <a:lnTo>
                    <a:pt x="20415" y="668"/>
                  </a:lnTo>
                  <a:cubicBezTo>
                    <a:pt x="20182" y="401"/>
                    <a:pt x="19948" y="168"/>
                    <a:pt x="19748" y="1"/>
                  </a:cubicBezTo>
                  <a:close/>
                  <a:moveTo>
                    <a:pt x="8206" y="2369"/>
                  </a:moveTo>
                  <a:lnTo>
                    <a:pt x="7739" y="3003"/>
                  </a:lnTo>
                  <a:lnTo>
                    <a:pt x="22216" y="3003"/>
                  </a:lnTo>
                  <a:cubicBezTo>
                    <a:pt x="22083" y="2769"/>
                    <a:pt x="21950" y="2569"/>
                    <a:pt x="21783" y="2369"/>
                  </a:cubicBezTo>
                  <a:close/>
                  <a:moveTo>
                    <a:pt x="6705" y="4704"/>
                  </a:moveTo>
                  <a:cubicBezTo>
                    <a:pt x="6572" y="4938"/>
                    <a:pt x="6439" y="5138"/>
                    <a:pt x="6338" y="5371"/>
                  </a:cubicBezTo>
                  <a:lnTo>
                    <a:pt x="23617" y="5371"/>
                  </a:lnTo>
                  <a:lnTo>
                    <a:pt x="23251" y="4704"/>
                  </a:lnTo>
                  <a:close/>
                  <a:moveTo>
                    <a:pt x="5571" y="7073"/>
                  </a:moveTo>
                  <a:lnTo>
                    <a:pt x="5571" y="7139"/>
                  </a:lnTo>
                  <a:cubicBezTo>
                    <a:pt x="5505" y="7339"/>
                    <a:pt x="5438" y="7540"/>
                    <a:pt x="5371" y="7740"/>
                  </a:cubicBezTo>
                  <a:lnTo>
                    <a:pt x="24785" y="7740"/>
                  </a:lnTo>
                  <a:cubicBezTo>
                    <a:pt x="24685" y="7506"/>
                    <a:pt x="24585" y="7306"/>
                    <a:pt x="24485" y="7073"/>
                  </a:cubicBezTo>
                  <a:close/>
                  <a:moveTo>
                    <a:pt x="4904" y="9441"/>
                  </a:moveTo>
                  <a:cubicBezTo>
                    <a:pt x="4837" y="9641"/>
                    <a:pt x="4771" y="9875"/>
                    <a:pt x="4737" y="10108"/>
                  </a:cubicBezTo>
                  <a:lnTo>
                    <a:pt x="25886" y="10108"/>
                  </a:lnTo>
                  <a:lnTo>
                    <a:pt x="25586" y="9441"/>
                  </a:lnTo>
                  <a:close/>
                  <a:moveTo>
                    <a:pt x="4304" y="11809"/>
                  </a:moveTo>
                  <a:cubicBezTo>
                    <a:pt x="4270" y="12009"/>
                    <a:pt x="4204" y="12210"/>
                    <a:pt x="4170" y="12443"/>
                  </a:cubicBezTo>
                  <a:lnTo>
                    <a:pt x="26820" y="12443"/>
                  </a:lnTo>
                  <a:cubicBezTo>
                    <a:pt x="26720" y="12243"/>
                    <a:pt x="26653" y="12043"/>
                    <a:pt x="26553" y="11809"/>
                  </a:cubicBezTo>
                  <a:close/>
                  <a:moveTo>
                    <a:pt x="3803" y="14178"/>
                  </a:moveTo>
                  <a:cubicBezTo>
                    <a:pt x="3737" y="14378"/>
                    <a:pt x="3703" y="14611"/>
                    <a:pt x="3670" y="14811"/>
                  </a:cubicBezTo>
                  <a:lnTo>
                    <a:pt x="27620" y="14811"/>
                  </a:lnTo>
                  <a:lnTo>
                    <a:pt x="27387" y="14178"/>
                  </a:lnTo>
                  <a:close/>
                  <a:moveTo>
                    <a:pt x="3303" y="16513"/>
                  </a:moveTo>
                  <a:cubicBezTo>
                    <a:pt x="3270" y="16746"/>
                    <a:pt x="3236" y="16946"/>
                    <a:pt x="3203" y="17180"/>
                  </a:cubicBezTo>
                  <a:lnTo>
                    <a:pt x="28321" y="17180"/>
                  </a:lnTo>
                  <a:cubicBezTo>
                    <a:pt x="28254" y="16946"/>
                    <a:pt x="28221" y="16746"/>
                    <a:pt x="28154" y="16546"/>
                  </a:cubicBezTo>
                  <a:lnTo>
                    <a:pt x="28154" y="16513"/>
                  </a:lnTo>
                  <a:close/>
                  <a:moveTo>
                    <a:pt x="2869" y="18881"/>
                  </a:moveTo>
                  <a:cubicBezTo>
                    <a:pt x="2836" y="19115"/>
                    <a:pt x="2769" y="19315"/>
                    <a:pt x="2736" y="19548"/>
                  </a:cubicBezTo>
                  <a:lnTo>
                    <a:pt x="29021" y="19548"/>
                  </a:lnTo>
                  <a:cubicBezTo>
                    <a:pt x="28955" y="19315"/>
                    <a:pt x="28888" y="19115"/>
                    <a:pt x="28821" y="18881"/>
                  </a:cubicBezTo>
                  <a:close/>
                  <a:moveTo>
                    <a:pt x="2436" y="21249"/>
                  </a:moveTo>
                  <a:cubicBezTo>
                    <a:pt x="2402" y="21483"/>
                    <a:pt x="2369" y="21683"/>
                    <a:pt x="2302" y="21917"/>
                  </a:cubicBezTo>
                  <a:lnTo>
                    <a:pt x="29622" y="21917"/>
                  </a:lnTo>
                  <a:cubicBezTo>
                    <a:pt x="29555" y="21683"/>
                    <a:pt x="29522" y="21483"/>
                    <a:pt x="29455" y="21249"/>
                  </a:cubicBezTo>
                  <a:close/>
                  <a:moveTo>
                    <a:pt x="2035" y="23618"/>
                  </a:moveTo>
                  <a:lnTo>
                    <a:pt x="1902" y="24252"/>
                  </a:lnTo>
                  <a:lnTo>
                    <a:pt x="30222" y="24252"/>
                  </a:lnTo>
                  <a:cubicBezTo>
                    <a:pt x="30155" y="24051"/>
                    <a:pt x="30122" y="23818"/>
                    <a:pt x="30055" y="23618"/>
                  </a:cubicBezTo>
                  <a:close/>
                  <a:moveTo>
                    <a:pt x="1635" y="25986"/>
                  </a:moveTo>
                  <a:cubicBezTo>
                    <a:pt x="1602" y="26186"/>
                    <a:pt x="1568" y="26386"/>
                    <a:pt x="1535" y="26620"/>
                  </a:cubicBezTo>
                  <a:lnTo>
                    <a:pt x="30789" y="26620"/>
                  </a:lnTo>
                  <a:lnTo>
                    <a:pt x="30622" y="25986"/>
                  </a:lnTo>
                  <a:close/>
                  <a:moveTo>
                    <a:pt x="1268" y="28321"/>
                  </a:moveTo>
                  <a:lnTo>
                    <a:pt x="1168" y="28988"/>
                  </a:lnTo>
                  <a:lnTo>
                    <a:pt x="31356" y="28988"/>
                  </a:lnTo>
                  <a:cubicBezTo>
                    <a:pt x="31290" y="28788"/>
                    <a:pt x="31223" y="28555"/>
                    <a:pt x="31190" y="28354"/>
                  </a:cubicBezTo>
                  <a:lnTo>
                    <a:pt x="31190" y="28321"/>
                  </a:lnTo>
                  <a:close/>
                  <a:moveTo>
                    <a:pt x="901" y="30689"/>
                  </a:moveTo>
                  <a:cubicBezTo>
                    <a:pt x="868" y="30923"/>
                    <a:pt x="835" y="31123"/>
                    <a:pt x="801" y="31357"/>
                  </a:cubicBezTo>
                  <a:lnTo>
                    <a:pt x="31823" y="31357"/>
                  </a:lnTo>
                  <a:lnTo>
                    <a:pt x="31690" y="30689"/>
                  </a:lnTo>
                  <a:close/>
                  <a:moveTo>
                    <a:pt x="568" y="33058"/>
                  </a:moveTo>
                  <a:cubicBezTo>
                    <a:pt x="534" y="33291"/>
                    <a:pt x="501" y="33491"/>
                    <a:pt x="468" y="33725"/>
                  </a:cubicBezTo>
                  <a:lnTo>
                    <a:pt x="32324" y="33725"/>
                  </a:lnTo>
                  <a:cubicBezTo>
                    <a:pt x="32290" y="33491"/>
                    <a:pt x="32224" y="33291"/>
                    <a:pt x="32190" y="33058"/>
                  </a:cubicBezTo>
                  <a:close/>
                  <a:moveTo>
                    <a:pt x="234" y="35426"/>
                  </a:moveTo>
                  <a:cubicBezTo>
                    <a:pt x="234" y="35660"/>
                    <a:pt x="201" y="35860"/>
                    <a:pt x="167" y="36060"/>
                  </a:cubicBezTo>
                  <a:lnTo>
                    <a:pt x="32757" y="36060"/>
                  </a:lnTo>
                  <a:cubicBezTo>
                    <a:pt x="32724" y="35860"/>
                    <a:pt x="32691" y="35660"/>
                    <a:pt x="32657" y="35426"/>
                  </a:cubicBezTo>
                  <a:close/>
                  <a:moveTo>
                    <a:pt x="34" y="37795"/>
                  </a:moveTo>
                  <a:cubicBezTo>
                    <a:pt x="1" y="37995"/>
                    <a:pt x="1" y="38195"/>
                    <a:pt x="34" y="38362"/>
                  </a:cubicBezTo>
                  <a:cubicBezTo>
                    <a:pt x="101" y="38395"/>
                    <a:pt x="167" y="38428"/>
                    <a:pt x="234" y="38428"/>
                  </a:cubicBezTo>
                  <a:lnTo>
                    <a:pt x="33124" y="38428"/>
                  </a:lnTo>
                  <a:cubicBezTo>
                    <a:pt x="33091" y="38262"/>
                    <a:pt x="33058" y="38028"/>
                    <a:pt x="33058" y="377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6450139" y="1719986"/>
              <a:ext cx="670668" cy="917910"/>
            </a:xfrm>
            <a:custGeom>
              <a:rect b="b" l="l" r="r" t="t"/>
              <a:pathLst>
                <a:path extrusionOk="0" h="43508" w="31789">
                  <a:moveTo>
                    <a:pt x="1337" y="0"/>
                  </a:moveTo>
                  <a:cubicBezTo>
                    <a:pt x="192" y="0"/>
                    <a:pt x="1" y="1425"/>
                    <a:pt x="1801" y="5511"/>
                  </a:cubicBezTo>
                  <a:cubicBezTo>
                    <a:pt x="5003" y="12749"/>
                    <a:pt x="14843" y="26593"/>
                    <a:pt x="14310" y="27193"/>
                  </a:cubicBezTo>
                  <a:cubicBezTo>
                    <a:pt x="13576" y="28060"/>
                    <a:pt x="7238" y="29862"/>
                    <a:pt x="5837" y="30329"/>
                  </a:cubicBezTo>
                  <a:cubicBezTo>
                    <a:pt x="4052" y="30924"/>
                    <a:pt x="9342" y="43508"/>
                    <a:pt x="11159" y="43508"/>
                  </a:cubicBezTo>
                  <a:cubicBezTo>
                    <a:pt x="11175" y="43508"/>
                    <a:pt x="11191" y="43507"/>
                    <a:pt x="11207" y="43505"/>
                  </a:cubicBezTo>
                  <a:cubicBezTo>
                    <a:pt x="19747" y="42404"/>
                    <a:pt x="29387" y="36933"/>
                    <a:pt x="30621" y="32063"/>
                  </a:cubicBezTo>
                  <a:cubicBezTo>
                    <a:pt x="31789" y="27427"/>
                    <a:pt x="19680" y="12850"/>
                    <a:pt x="5703" y="2342"/>
                  </a:cubicBezTo>
                  <a:cubicBezTo>
                    <a:pt x="3984" y="1037"/>
                    <a:pt x="2313" y="0"/>
                    <a:pt x="133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6125680" y="2351392"/>
              <a:ext cx="645373" cy="374502"/>
            </a:xfrm>
            <a:custGeom>
              <a:rect b="b" l="l" r="r" t="t"/>
              <a:pathLst>
                <a:path extrusionOk="0" h="17751" w="30590">
                  <a:moveTo>
                    <a:pt x="24818" y="0"/>
                  </a:moveTo>
                  <a:cubicBezTo>
                    <a:pt x="24818" y="0"/>
                    <a:pt x="19481" y="534"/>
                    <a:pt x="16012" y="1068"/>
                  </a:cubicBezTo>
                  <a:cubicBezTo>
                    <a:pt x="14077" y="1335"/>
                    <a:pt x="10775" y="2135"/>
                    <a:pt x="9474" y="3003"/>
                  </a:cubicBezTo>
                  <a:cubicBezTo>
                    <a:pt x="7473" y="4270"/>
                    <a:pt x="1" y="10942"/>
                    <a:pt x="1569" y="12776"/>
                  </a:cubicBezTo>
                  <a:cubicBezTo>
                    <a:pt x="1913" y="13177"/>
                    <a:pt x="2299" y="13329"/>
                    <a:pt x="2685" y="13329"/>
                  </a:cubicBezTo>
                  <a:cubicBezTo>
                    <a:pt x="3588" y="13329"/>
                    <a:pt x="4497" y="12497"/>
                    <a:pt x="4909" y="12064"/>
                  </a:cubicBezTo>
                  <a:lnTo>
                    <a:pt x="4909" y="12064"/>
                  </a:lnTo>
                  <a:cubicBezTo>
                    <a:pt x="4319" y="12761"/>
                    <a:pt x="2893" y="14709"/>
                    <a:pt x="4437" y="15712"/>
                  </a:cubicBezTo>
                  <a:cubicBezTo>
                    <a:pt x="4712" y="15887"/>
                    <a:pt x="4997" y="15962"/>
                    <a:pt x="5286" y="15962"/>
                  </a:cubicBezTo>
                  <a:cubicBezTo>
                    <a:pt x="6120" y="15962"/>
                    <a:pt x="6977" y="15333"/>
                    <a:pt x="7644" y="14676"/>
                  </a:cubicBezTo>
                  <a:lnTo>
                    <a:pt x="7644" y="14676"/>
                  </a:lnTo>
                  <a:cubicBezTo>
                    <a:pt x="7171" y="15475"/>
                    <a:pt x="6975" y="16414"/>
                    <a:pt x="8073" y="16979"/>
                  </a:cubicBezTo>
                  <a:cubicBezTo>
                    <a:pt x="8270" y="17078"/>
                    <a:pt x="8483" y="17122"/>
                    <a:pt x="8706" y="17122"/>
                  </a:cubicBezTo>
                  <a:cubicBezTo>
                    <a:pt x="9568" y="17122"/>
                    <a:pt x="10587" y="16469"/>
                    <a:pt x="11444" y="15755"/>
                  </a:cubicBezTo>
                  <a:lnTo>
                    <a:pt x="11444" y="15755"/>
                  </a:lnTo>
                  <a:cubicBezTo>
                    <a:pt x="11038" y="16396"/>
                    <a:pt x="10921" y="17075"/>
                    <a:pt x="11676" y="17546"/>
                  </a:cubicBezTo>
                  <a:cubicBezTo>
                    <a:pt x="11897" y="17688"/>
                    <a:pt x="12161" y="17751"/>
                    <a:pt x="12457" y="17751"/>
                  </a:cubicBezTo>
                  <a:cubicBezTo>
                    <a:pt x="14883" y="17751"/>
                    <a:pt x="19415" y="13510"/>
                    <a:pt x="19415" y="13510"/>
                  </a:cubicBezTo>
                  <a:cubicBezTo>
                    <a:pt x="20905" y="13684"/>
                    <a:pt x="22207" y="13766"/>
                    <a:pt x="23398" y="13766"/>
                  </a:cubicBezTo>
                  <a:cubicBezTo>
                    <a:pt x="25858" y="13766"/>
                    <a:pt x="27842" y="13417"/>
                    <a:pt x="30022" y="12810"/>
                  </a:cubicBezTo>
                  <a:cubicBezTo>
                    <a:pt x="30589" y="12676"/>
                    <a:pt x="24818" y="0"/>
                    <a:pt x="2481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6284734" y="2538401"/>
              <a:ext cx="116585" cy="127598"/>
            </a:xfrm>
            <a:custGeom>
              <a:rect b="b" l="l" r="r" t="t"/>
              <a:pathLst>
                <a:path extrusionOk="0" h="6048" w="5526">
                  <a:moveTo>
                    <a:pt x="5459" y="0"/>
                  </a:moveTo>
                  <a:cubicBezTo>
                    <a:pt x="5452" y="0"/>
                    <a:pt x="5444" y="3"/>
                    <a:pt x="5438" y="9"/>
                  </a:cubicBezTo>
                  <a:cubicBezTo>
                    <a:pt x="4937" y="510"/>
                    <a:pt x="4337" y="943"/>
                    <a:pt x="3837" y="1410"/>
                  </a:cubicBezTo>
                  <a:cubicBezTo>
                    <a:pt x="3370" y="1844"/>
                    <a:pt x="2869" y="2311"/>
                    <a:pt x="2436" y="2811"/>
                  </a:cubicBezTo>
                  <a:cubicBezTo>
                    <a:pt x="1969" y="3312"/>
                    <a:pt x="1535" y="3845"/>
                    <a:pt x="1135" y="4413"/>
                  </a:cubicBezTo>
                  <a:cubicBezTo>
                    <a:pt x="934" y="4679"/>
                    <a:pt x="734" y="4980"/>
                    <a:pt x="534" y="5246"/>
                  </a:cubicBezTo>
                  <a:cubicBezTo>
                    <a:pt x="334" y="5480"/>
                    <a:pt x="167" y="5747"/>
                    <a:pt x="34" y="6014"/>
                  </a:cubicBezTo>
                  <a:cubicBezTo>
                    <a:pt x="0" y="6047"/>
                    <a:pt x="34" y="6047"/>
                    <a:pt x="67" y="6047"/>
                  </a:cubicBezTo>
                  <a:cubicBezTo>
                    <a:pt x="301" y="5814"/>
                    <a:pt x="501" y="5580"/>
                    <a:pt x="701" y="5347"/>
                  </a:cubicBezTo>
                  <a:cubicBezTo>
                    <a:pt x="934" y="5080"/>
                    <a:pt x="1135" y="4813"/>
                    <a:pt x="1335" y="4579"/>
                  </a:cubicBezTo>
                  <a:cubicBezTo>
                    <a:pt x="1802" y="4079"/>
                    <a:pt x="2269" y="3645"/>
                    <a:pt x="2702" y="3112"/>
                  </a:cubicBezTo>
                  <a:cubicBezTo>
                    <a:pt x="3169" y="2611"/>
                    <a:pt x="3603" y="2111"/>
                    <a:pt x="4070" y="1577"/>
                  </a:cubicBezTo>
                  <a:cubicBezTo>
                    <a:pt x="4504" y="1043"/>
                    <a:pt x="4971" y="543"/>
                    <a:pt x="5471" y="76"/>
                  </a:cubicBezTo>
                  <a:cubicBezTo>
                    <a:pt x="5525" y="49"/>
                    <a:pt x="5492" y="0"/>
                    <a:pt x="5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6222940" y="2494666"/>
              <a:ext cx="110171" cy="120129"/>
            </a:xfrm>
            <a:custGeom>
              <a:rect b="b" l="l" r="r" t="t"/>
              <a:pathLst>
                <a:path extrusionOk="0" h="5694" w="5222">
                  <a:moveTo>
                    <a:pt x="5166" y="0"/>
                  </a:moveTo>
                  <a:cubicBezTo>
                    <a:pt x="5153" y="0"/>
                    <a:pt x="5141" y="4"/>
                    <a:pt x="5131" y="14"/>
                  </a:cubicBezTo>
                  <a:cubicBezTo>
                    <a:pt x="4097" y="748"/>
                    <a:pt x="3163" y="1615"/>
                    <a:pt x="2329" y="2583"/>
                  </a:cubicBezTo>
                  <a:cubicBezTo>
                    <a:pt x="1495" y="3517"/>
                    <a:pt x="695" y="4517"/>
                    <a:pt x="27" y="5585"/>
                  </a:cubicBezTo>
                  <a:cubicBezTo>
                    <a:pt x="0" y="5639"/>
                    <a:pt x="40" y="5694"/>
                    <a:pt x="73" y="5694"/>
                  </a:cubicBezTo>
                  <a:cubicBezTo>
                    <a:pt x="81" y="5694"/>
                    <a:pt x="88" y="5691"/>
                    <a:pt x="94" y="5685"/>
                  </a:cubicBezTo>
                  <a:cubicBezTo>
                    <a:pt x="328" y="5485"/>
                    <a:pt x="2196" y="3350"/>
                    <a:pt x="2596" y="2883"/>
                  </a:cubicBezTo>
                  <a:cubicBezTo>
                    <a:pt x="3463" y="1949"/>
                    <a:pt x="4364" y="1015"/>
                    <a:pt x="5198" y="48"/>
                  </a:cubicBezTo>
                  <a:cubicBezTo>
                    <a:pt x="5221" y="24"/>
                    <a:pt x="5195" y="0"/>
                    <a:pt x="5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6362858" y="2578697"/>
              <a:ext cx="109095" cy="108589"/>
            </a:xfrm>
            <a:custGeom>
              <a:rect b="b" l="l" r="r" t="t"/>
              <a:pathLst>
                <a:path extrusionOk="0" h="5147" w="5171">
                  <a:moveTo>
                    <a:pt x="5104" y="1"/>
                  </a:moveTo>
                  <a:cubicBezTo>
                    <a:pt x="4103" y="668"/>
                    <a:pt x="3136" y="1435"/>
                    <a:pt x="2235" y="2269"/>
                  </a:cubicBezTo>
                  <a:cubicBezTo>
                    <a:pt x="1434" y="3136"/>
                    <a:pt x="701" y="4070"/>
                    <a:pt x="0" y="5071"/>
                  </a:cubicBezTo>
                  <a:cubicBezTo>
                    <a:pt x="0" y="5098"/>
                    <a:pt x="44" y="5147"/>
                    <a:pt x="78" y="5147"/>
                  </a:cubicBezTo>
                  <a:cubicBezTo>
                    <a:pt x="86" y="5147"/>
                    <a:pt x="94" y="5144"/>
                    <a:pt x="100" y="5138"/>
                  </a:cubicBezTo>
                  <a:cubicBezTo>
                    <a:pt x="534" y="4771"/>
                    <a:pt x="2068" y="2970"/>
                    <a:pt x="2502" y="2569"/>
                  </a:cubicBezTo>
                  <a:cubicBezTo>
                    <a:pt x="3336" y="1702"/>
                    <a:pt x="4270" y="901"/>
                    <a:pt x="5137" y="67"/>
                  </a:cubicBezTo>
                  <a:cubicBezTo>
                    <a:pt x="5170" y="34"/>
                    <a:pt x="5137" y="1"/>
                    <a:pt x="5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6440624" y="1710809"/>
              <a:ext cx="457795" cy="477331"/>
            </a:xfrm>
            <a:custGeom>
              <a:rect b="b" l="l" r="r" t="t"/>
              <a:pathLst>
                <a:path extrusionOk="0" h="22625" w="21699">
                  <a:moveTo>
                    <a:pt x="1474" y="1"/>
                  </a:moveTo>
                  <a:cubicBezTo>
                    <a:pt x="188" y="1"/>
                    <a:pt x="0" y="1443"/>
                    <a:pt x="1118" y="4578"/>
                  </a:cubicBezTo>
                  <a:cubicBezTo>
                    <a:pt x="3152" y="10382"/>
                    <a:pt x="11058" y="22625"/>
                    <a:pt x="11058" y="22625"/>
                  </a:cubicBezTo>
                  <a:lnTo>
                    <a:pt x="21699" y="15720"/>
                  </a:lnTo>
                  <a:cubicBezTo>
                    <a:pt x="21699" y="15720"/>
                    <a:pt x="12626" y="7180"/>
                    <a:pt x="7022" y="2977"/>
                  </a:cubicBezTo>
                  <a:cubicBezTo>
                    <a:pt x="4461" y="1045"/>
                    <a:pt x="2569" y="1"/>
                    <a:pt x="14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6448704" y="1735599"/>
              <a:ext cx="449714" cy="452541"/>
            </a:xfrm>
            <a:custGeom>
              <a:rect b="b" l="l" r="r" t="t"/>
              <a:pathLst>
                <a:path extrusionOk="0" h="21450" w="21316">
                  <a:moveTo>
                    <a:pt x="34" y="1"/>
                  </a:moveTo>
                  <a:cubicBezTo>
                    <a:pt x="1" y="201"/>
                    <a:pt x="1" y="434"/>
                    <a:pt x="34" y="668"/>
                  </a:cubicBezTo>
                  <a:lnTo>
                    <a:pt x="5038" y="668"/>
                  </a:lnTo>
                  <a:cubicBezTo>
                    <a:pt x="4671" y="401"/>
                    <a:pt x="4337" y="201"/>
                    <a:pt x="4037" y="1"/>
                  </a:cubicBezTo>
                  <a:close/>
                  <a:moveTo>
                    <a:pt x="401" y="2369"/>
                  </a:moveTo>
                  <a:cubicBezTo>
                    <a:pt x="434" y="2569"/>
                    <a:pt x="501" y="2769"/>
                    <a:pt x="601" y="3003"/>
                  </a:cubicBezTo>
                  <a:lnTo>
                    <a:pt x="8207" y="3003"/>
                  </a:lnTo>
                  <a:lnTo>
                    <a:pt x="7373" y="2369"/>
                  </a:lnTo>
                  <a:close/>
                  <a:moveTo>
                    <a:pt x="1235" y="4704"/>
                  </a:moveTo>
                  <a:cubicBezTo>
                    <a:pt x="1335" y="4938"/>
                    <a:pt x="1435" y="5138"/>
                    <a:pt x="1535" y="5371"/>
                  </a:cubicBezTo>
                  <a:lnTo>
                    <a:pt x="11075" y="5371"/>
                  </a:lnTo>
                  <a:cubicBezTo>
                    <a:pt x="10808" y="5138"/>
                    <a:pt x="10575" y="4938"/>
                    <a:pt x="10308" y="4704"/>
                  </a:cubicBezTo>
                  <a:close/>
                  <a:moveTo>
                    <a:pt x="2336" y="7073"/>
                  </a:moveTo>
                  <a:lnTo>
                    <a:pt x="2669" y="7740"/>
                  </a:lnTo>
                  <a:lnTo>
                    <a:pt x="13811" y="7740"/>
                  </a:lnTo>
                  <a:lnTo>
                    <a:pt x="13077" y="7073"/>
                  </a:lnTo>
                  <a:close/>
                  <a:moveTo>
                    <a:pt x="3537" y="9441"/>
                  </a:moveTo>
                  <a:cubicBezTo>
                    <a:pt x="3670" y="9641"/>
                    <a:pt x="3770" y="9875"/>
                    <a:pt x="3903" y="10108"/>
                  </a:cubicBezTo>
                  <a:lnTo>
                    <a:pt x="16479" y="10108"/>
                  </a:lnTo>
                  <a:lnTo>
                    <a:pt x="15745" y="9441"/>
                  </a:lnTo>
                  <a:close/>
                  <a:moveTo>
                    <a:pt x="4837" y="11809"/>
                  </a:moveTo>
                  <a:lnTo>
                    <a:pt x="5204" y="12443"/>
                  </a:lnTo>
                  <a:lnTo>
                    <a:pt x="19081" y="12443"/>
                  </a:lnTo>
                  <a:lnTo>
                    <a:pt x="18380" y="11809"/>
                  </a:lnTo>
                  <a:close/>
                  <a:moveTo>
                    <a:pt x="6205" y="14178"/>
                  </a:moveTo>
                  <a:cubicBezTo>
                    <a:pt x="6339" y="14378"/>
                    <a:pt x="6472" y="14611"/>
                    <a:pt x="6605" y="14811"/>
                  </a:cubicBezTo>
                  <a:lnTo>
                    <a:pt x="20882" y="14811"/>
                  </a:lnTo>
                  <a:lnTo>
                    <a:pt x="21316" y="14545"/>
                  </a:lnTo>
                  <a:lnTo>
                    <a:pt x="20916" y="14178"/>
                  </a:lnTo>
                  <a:close/>
                  <a:moveTo>
                    <a:pt x="7606" y="16513"/>
                  </a:moveTo>
                  <a:lnTo>
                    <a:pt x="8006" y="17180"/>
                  </a:lnTo>
                  <a:lnTo>
                    <a:pt x="17246" y="17180"/>
                  </a:lnTo>
                  <a:lnTo>
                    <a:pt x="18247" y="16513"/>
                  </a:lnTo>
                  <a:close/>
                  <a:moveTo>
                    <a:pt x="9074" y="18881"/>
                  </a:moveTo>
                  <a:lnTo>
                    <a:pt x="9474" y="19548"/>
                  </a:lnTo>
                  <a:lnTo>
                    <a:pt x="13610" y="19548"/>
                  </a:lnTo>
                  <a:lnTo>
                    <a:pt x="14644" y="18881"/>
                  </a:lnTo>
                  <a:close/>
                  <a:moveTo>
                    <a:pt x="10542" y="21249"/>
                  </a:moveTo>
                  <a:lnTo>
                    <a:pt x="10675" y="21450"/>
                  </a:lnTo>
                  <a:lnTo>
                    <a:pt x="10975" y="212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6659131" y="2008474"/>
              <a:ext cx="189202" cy="128294"/>
            </a:xfrm>
            <a:custGeom>
              <a:rect b="b" l="l" r="r" t="t"/>
              <a:pathLst>
                <a:path extrusionOk="0" h="6081" w="8968">
                  <a:moveTo>
                    <a:pt x="8925" y="0"/>
                  </a:moveTo>
                  <a:cubicBezTo>
                    <a:pt x="8920" y="0"/>
                    <a:pt x="8913" y="3"/>
                    <a:pt x="8907" y="9"/>
                  </a:cubicBezTo>
                  <a:cubicBezTo>
                    <a:pt x="5204" y="2311"/>
                    <a:pt x="834" y="5513"/>
                    <a:pt x="34" y="6014"/>
                  </a:cubicBezTo>
                  <a:cubicBezTo>
                    <a:pt x="0" y="6014"/>
                    <a:pt x="34" y="6080"/>
                    <a:pt x="67" y="6080"/>
                  </a:cubicBezTo>
                  <a:cubicBezTo>
                    <a:pt x="868" y="5513"/>
                    <a:pt x="4871" y="3312"/>
                    <a:pt x="8940" y="76"/>
                  </a:cubicBezTo>
                  <a:cubicBezTo>
                    <a:pt x="8967" y="49"/>
                    <a:pt x="8951" y="0"/>
                    <a:pt x="89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6519993" y="1926025"/>
              <a:ext cx="169413" cy="264225"/>
            </a:xfrm>
            <a:custGeom>
              <a:rect b="b" l="l" r="r" t="t"/>
              <a:pathLst>
                <a:path extrusionOk="0" h="12524" w="8030">
                  <a:moveTo>
                    <a:pt x="44" y="1"/>
                  </a:moveTo>
                  <a:cubicBezTo>
                    <a:pt x="27" y="1"/>
                    <a:pt x="1" y="24"/>
                    <a:pt x="24" y="48"/>
                  </a:cubicBezTo>
                  <a:cubicBezTo>
                    <a:pt x="458" y="1049"/>
                    <a:pt x="925" y="2016"/>
                    <a:pt x="1458" y="2950"/>
                  </a:cubicBezTo>
                  <a:cubicBezTo>
                    <a:pt x="1358" y="2817"/>
                    <a:pt x="1258" y="2650"/>
                    <a:pt x="1125" y="2516"/>
                  </a:cubicBezTo>
                  <a:cubicBezTo>
                    <a:pt x="891" y="2216"/>
                    <a:pt x="625" y="1916"/>
                    <a:pt x="391" y="1582"/>
                  </a:cubicBezTo>
                  <a:cubicBezTo>
                    <a:pt x="381" y="1562"/>
                    <a:pt x="364" y="1554"/>
                    <a:pt x="347" y="1554"/>
                  </a:cubicBezTo>
                  <a:cubicBezTo>
                    <a:pt x="308" y="1554"/>
                    <a:pt x="268" y="1593"/>
                    <a:pt x="291" y="1616"/>
                  </a:cubicBezTo>
                  <a:cubicBezTo>
                    <a:pt x="524" y="1949"/>
                    <a:pt x="725" y="2283"/>
                    <a:pt x="925" y="2617"/>
                  </a:cubicBezTo>
                  <a:cubicBezTo>
                    <a:pt x="1125" y="2917"/>
                    <a:pt x="1358" y="3250"/>
                    <a:pt x="1592" y="3584"/>
                  </a:cubicBezTo>
                  <a:cubicBezTo>
                    <a:pt x="1792" y="3884"/>
                    <a:pt x="2026" y="4184"/>
                    <a:pt x="2259" y="4451"/>
                  </a:cubicBezTo>
                  <a:cubicBezTo>
                    <a:pt x="2292" y="4485"/>
                    <a:pt x="2326" y="4518"/>
                    <a:pt x="2359" y="4585"/>
                  </a:cubicBezTo>
                  <a:cubicBezTo>
                    <a:pt x="2659" y="5152"/>
                    <a:pt x="2993" y="5752"/>
                    <a:pt x="3326" y="6353"/>
                  </a:cubicBezTo>
                  <a:cubicBezTo>
                    <a:pt x="4523" y="8412"/>
                    <a:pt x="7175" y="12524"/>
                    <a:pt x="7229" y="12524"/>
                  </a:cubicBezTo>
                  <a:cubicBezTo>
                    <a:pt x="7229" y="12524"/>
                    <a:pt x="7229" y="12524"/>
                    <a:pt x="7229" y="12524"/>
                  </a:cubicBezTo>
                  <a:cubicBezTo>
                    <a:pt x="7529" y="12390"/>
                    <a:pt x="7763" y="12223"/>
                    <a:pt x="8030" y="12023"/>
                  </a:cubicBezTo>
                  <a:cubicBezTo>
                    <a:pt x="8030" y="11990"/>
                    <a:pt x="8030" y="11957"/>
                    <a:pt x="7996" y="11957"/>
                  </a:cubicBezTo>
                  <a:cubicBezTo>
                    <a:pt x="7763" y="12057"/>
                    <a:pt x="7529" y="12157"/>
                    <a:pt x="7329" y="12290"/>
                  </a:cubicBezTo>
                  <a:cubicBezTo>
                    <a:pt x="6162" y="10255"/>
                    <a:pt x="4861" y="8187"/>
                    <a:pt x="3660" y="6152"/>
                  </a:cubicBezTo>
                  <a:lnTo>
                    <a:pt x="1892" y="3150"/>
                  </a:lnTo>
                  <a:cubicBezTo>
                    <a:pt x="1292" y="2116"/>
                    <a:pt x="725" y="1015"/>
                    <a:pt x="57" y="15"/>
                  </a:cubicBezTo>
                  <a:cubicBezTo>
                    <a:pt x="57" y="5"/>
                    <a:pt x="52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5668244" y="1713277"/>
              <a:ext cx="698095" cy="691745"/>
            </a:xfrm>
            <a:custGeom>
              <a:rect b="b" l="l" r="r" t="t"/>
              <a:pathLst>
                <a:path extrusionOk="0" h="32788" w="33089">
                  <a:moveTo>
                    <a:pt x="31388" y="0"/>
                  </a:moveTo>
                  <a:cubicBezTo>
                    <a:pt x="30032" y="0"/>
                    <a:pt x="27619" y="1020"/>
                    <a:pt x="25252" y="2260"/>
                  </a:cubicBezTo>
                  <a:cubicBezTo>
                    <a:pt x="13911" y="8131"/>
                    <a:pt x="3236" y="15302"/>
                    <a:pt x="1235" y="20306"/>
                  </a:cubicBezTo>
                  <a:cubicBezTo>
                    <a:pt x="1" y="23442"/>
                    <a:pt x="1535" y="29112"/>
                    <a:pt x="2803" y="32515"/>
                  </a:cubicBezTo>
                  <a:cubicBezTo>
                    <a:pt x="2870" y="32703"/>
                    <a:pt x="3130" y="32787"/>
                    <a:pt x="3537" y="32787"/>
                  </a:cubicBezTo>
                  <a:cubicBezTo>
                    <a:pt x="6731" y="32787"/>
                    <a:pt x="18967" y="27557"/>
                    <a:pt x="17813" y="26344"/>
                  </a:cubicBezTo>
                  <a:cubicBezTo>
                    <a:pt x="14578" y="22941"/>
                    <a:pt x="14044" y="21574"/>
                    <a:pt x="14411" y="20873"/>
                  </a:cubicBezTo>
                  <a:cubicBezTo>
                    <a:pt x="14644" y="20439"/>
                    <a:pt x="27053" y="9632"/>
                    <a:pt x="30556" y="4761"/>
                  </a:cubicBezTo>
                  <a:cubicBezTo>
                    <a:pt x="33089" y="1233"/>
                    <a:pt x="32877" y="0"/>
                    <a:pt x="3138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5709068" y="2180376"/>
              <a:ext cx="508133" cy="446233"/>
            </a:xfrm>
            <a:custGeom>
              <a:rect b="b" l="l" r="r" t="t"/>
              <a:pathLst>
                <a:path extrusionOk="0" h="21151" w="24085">
                  <a:moveTo>
                    <a:pt x="11108" y="1"/>
                  </a:moveTo>
                  <a:lnTo>
                    <a:pt x="0" y="7773"/>
                  </a:lnTo>
                  <a:cubicBezTo>
                    <a:pt x="434" y="8874"/>
                    <a:pt x="2169" y="14945"/>
                    <a:pt x="3369" y="16713"/>
                  </a:cubicBezTo>
                  <a:cubicBezTo>
                    <a:pt x="4556" y="18427"/>
                    <a:pt x="6394" y="21150"/>
                    <a:pt x="8529" y="21150"/>
                  </a:cubicBezTo>
                  <a:cubicBezTo>
                    <a:pt x="8555" y="21150"/>
                    <a:pt x="8581" y="21150"/>
                    <a:pt x="8606" y="21149"/>
                  </a:cubicBezTo>
                  <a:cubicBezTo>
                    <a:pt x="9407" y="21082"/>
                    <a:pt x="10174" y="20749"/>
                    <a:pt x="10741" y="20148"/>
                  </a:cubicBezTo>
                  <a:cubicBezTo>
                    <a:pt x="10741" y="20148"/>
                    <a:pt x="11707" y="20551"/>
                    <a:pt x="12620" y="20551"/>
                  </a:cubicBezTo>
                  <a:cubicBezTo>
                    <a:pt x="13022" y="20551"/>
                    <a:pt x="13415" y="20473"/>
                    <a:pt x="13710" y="20248"/>
                  </a:cubicBezTo>
                  <a:cubicBezTo>
                    <a:pt x="14311" y="19748"/>
                    <a:pt x="14744" y="19081"/>
                    <a:pt x="14978" y="18347"/>
                  </a:cubicBezTo>
                  <a:cubicBezTo>
                    <a:pt x="14978" y="18347"/>
                    <a:pt x="15889" y="18887"/>
                    <a:pt x="16751" y="18887"/>
                  </a:cubicBezTo>
                  <a:cubicBezTo>
                    <a:pt x="17101" y="18887"/>
                    <a:pt x="17443" y="18798"/>
                    <a:pt x="17713" y="18547"/>
                  </a:cubicBezTo>
                  <a:cubicBezTo>
                    <a:pt x="18213" y="18013"/>
                    <a:pt x="18514" y="17313"/>
                    <a:pt x="18580" y="16612"/>
                  </a:cubicBezTo>
                  <a:cubicBezTo>
                    <a:pt x="18580" y="16612"/>
                    <a:pt x="19989" y="19701"/>
                    <a:pt x="21366" y="19701"/>
                  </a:cubicBezTo>
                  <a:cubicBezTo>
                    <a:pt x="21517" y="19701"/>
                    <a:pt x="21668" y="19664"/>
                    <a:pt x="21816" y="19581"/>
                  </a:cubicBezTo>
                  <a:cubicBezTo>
                    <a:pt x="24084" y="18314"/>
                    <a:pt x="20748" y="10441"/>
                    <a:pt x="19814" y="8540"/>
                  </a:cubicBezTo>
                  <a:cubicBezTo>
                    <a:pt x="18714" y="6305"/>
                    <a:pt x="11108" y="1"/>
                    <a:pt x="1110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6045468" y="2393714"/>
              <a:ext cx="56309" cy="136733"/>
            </a:xfrm>
            <a:custGeom>
              <a:rect b="b" l="l" r="r" t="t"/>
              <a:pathLst>
                <a:path extrusionOk="0" h="6481" w="2669">
                  <a:moveTo>
                    <a:pt x="62" y="1"/>
                  </a:moveTo>
                  <a:cubicBezTo>
                    <a:pt x="32" y="1"/>
                    <a:pt x="0" y="40"/>
                    <a:pt x="0" y="63"/>
                  </a:cubicBezTo>
                  <a:cubicBezTo>
                    <a:pt x="1067" y="2064"/>
                    <a:pt x="1601" y="4432"/>
                    <a:pt x="2569" y="6467"/>
                  </a:cubicBezTo>
                  <a:cubicBezTo>
                    <a:pt x="2578" y="6477"/>
                    <a:pt x="2591" y="6481"/>
                    <a:pt x="2604" y="6481"/>
                  </a:cubicBezTo>
                  <a:cubicBezTo>
                    <a:pt x="2635" y="6481"/>
                    <a:pt x="2669" y="6457"/>
                    <a:pt x="2669" y="6434"/>
                  </a:cubicBezTo>
                  <a:cubicBezTo>
                    <a:pt x="2168" y="4199"/>
                    <a:pt x="1101" y="2064"/>
                    <a:pt x="100" y="29"/>
                  </a:cubicBezTo>
                  <a:cubicBezTo>
                    <a:pt x="90" y="8"/>
                    <a:pt x="76" y="1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5954179" y="2444390"/>
              <a:ext cx="73504" cy="122239"/>
            </a:xfrm>
            <a:custGeom>
              <a:rect b="b" l="l" r="r" t="t"/>
              <a:pathLst>
                <a:path extrusionOk="0" h="5794" w="3484">
                  <a:moveTo>
                    <a:pt x="54" y="0"/>
                  </a:moveTo>
                  <a:cubicBezTo>
                    <a:pt x="26" y="0"/>
                    <a:pt x="1" y="39"/>
                    <a:pt x="24" y="62"/>
                  </a:cubicBezTo>
                  <a:cubicBezTo>
                    <a:pt x="591" y="996"/>
                    <a:pt x="1191" y="1964"/>
                    <a:pt x="1725" y="2931"/>
                  </a:cubicBezTo>
                  <a:cubicBezTo>
                    <a:pt x="1992" y="3431"/>
                    <a:pt x="2259" y="3898"/>
                    <a:pt x="2526" y="4399"/>
                  </a:cubicBezTo>
                  <a:cubicBezTo>
                    <a:pt x="2726" y="4866"/>
                    <a:pt x="3026" y="5333"/>
                    <a:pt x="3326" y="5766"/>
                  </a:cubicBezTo>
                  <a:cubicBezTo>
                    <a:pt x="3346" y="5786"/>
                    <a:pt x="3368" y="5794"/>
                    <a:pt x="3389" y="5794"/>
                  </a:cubicBezTo>
                  <a:cubicBezTo>
                    <a:pt x="3440" y="5794"/>
                    <a:pt x="3483" y="5747"/>
                    <a:pt x="3460" y="5700"/>
                  </a:cubicBezTo>
                  <a:cubicBezTo>
                    <a:pt x="3293" y="5199"/>
                    <a:pt x="3059" y="4699"/>
                    <a:pt x="2793" y="4265"/>
                  </a:cubicBezTo>
                  <a:cubicBezTo>
                    <a:pt x="2492" y="3798"/>
                    <a:pt x="2226" y="3298"/>
                    <a:pt x="1925" y="2831"/>
                  </a:cubicBezTo>
                  <a:cubicBezTo>
                    <a:pt x="1325" y="1864"/>
                    <a:pt x="724" y="930"/>
                    <a:pt x="91" y="29"/>
                  </a:cubicBezTo>
                  <a:cubicBezTo>
                    <a:pt x="80" y="8"/>
                    <a:pt x="67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5868122" y="2496079"/>
              <a:ext cx="67575" cy="109391"/>
            </a:xfrm>
            <a:custGeom>
              <a:rect b="b" l="l" r="r" t="t"/>
              <a:pathLst>
                <a:path extrusionOk="0" h="5185" w="3203">
                  <a:moveTo>
                    <a:pt x="38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534" y="948"/>
                    <a:pt x="1034" y="1849"/>
                    <a:pt x="1534" y="2749"/>
                  </a:cubicBezTo>
                  <a:cubicBezTo>
                    <a:pt x="1801" y="3183"/>
                    <a:pt x="2068" y="3617"/>
                    <a:pt x="2335" y="4084"/>
                  </a:cubicBezTo>
                  <a:cubicBezTo>
                    <a:pt x="2535" y="4484"/>
                    <a:pt x="2802" y="4884"/>
                    <a:pt x="3136" y="5184"/>
                  </a:cubicBezTo>
                  <a:lnTo>
                    <a:pt x="3202" y="5184"/>
                  </a:lnTo>
                  <a:cubicBezTo>
                    <a:pt x="3036" y="4717"/>
                    <a:pt x="2802" y="4284"/>
                    <a:pt x="2502" y="3917"/>
                  </a:cubicBezTo>
                  <a:cubicBezTo>
                    <a:pt x="2235" y="3516"/>
                    <a:pt x="1968" y="3049"/>
                    <a:pt x="1668" y="2616"/>
                  </a:cubicBezTo>
                  <a:cubicBezTo>
                    <a:pt x="1134" y="1782"/>
                    <a:pt x="600" y="915"/>
                    <a:pt x="67" y="14"/>
                  </a:cubicBezTo>
                  <a:cubicBezTo>
                    <a:pt x="57" y="4"/>
                    <a:pt x="47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5854746" y="1706632"/>
              <a:ext cx="513070" cy="412541"/>
            </a:xfrm>
            <a:custGeom>
              <a:rect b="b" l="l" r="r" t="t"/>
              <a:pathLst>
                <a:path extrusionOk="0" h="19554" w="24319">
                  <a:moveTo>
                    <a:pt x="22497" y="1"/>
                  </a:moveTo>
                  <a:cubicBezTo>
                    <a:pt x="21339" y="1"/>
                    <a:pt x="19445" y="641"/>
                    <a:pt x="16912" y="1841"/>
                  </a:cubicBezTo>
                  <a:cubicBezTo>
                    <a:pt x="10608" y="4843"/>
                    <a:pt x="0" y="11381"/>
                    <a:pt x="0" y="11381"/>
                  </a:cubicBezTo>
                  <a:lnTo>
                    <a:pt x="8340" y="19554"/>
                  </a:lnTo>
                  <a:cubicBezTo>
                    <a:pt x="8340" y="19554"/>
                    <a:pt x="19247" y="9880"/>
                    <a:pt x="22416" y="4609"/>
                  </a:cubicBezTo>
                  <a:cubicBezTo>
                    <a:pt x="24319" y="1445"/>
                    <a:pt x="24237" y="1"/>
                    <a:pt x="2249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5854746" y="1706632"/>
              <a:ext cx="513070" cy="412541"/>
            </a:xfrm>
            <a:custGeom>
              <a:rect b="b" l="l" r="r" t="t"/>
              <a:pathLst>
                <a:path extrusionOk="0" h="19554" w="24319">
                  <a:moveTo>
                    <a:pt x="22497" y="1"/>
                  </a:moveTo>
                  <a:cubicBezTo>
                    <a:pt x="21339" y="1"/>
                    <a:pt x="19445" y="641"/>
                    <a:pt x="16912" y="1841"/>
                  </a:cubicBezTo>
                  <a:cubicBezTo>
                    <a:pt x="10608" y="4843"/>
                    <a:pt x="0" y="11381"/>
                    <a:pt x="0" y="11381"/>
                  </a:cubicBezTo>
                  <a:lnTo>
                    <a:pt x="8340" y="19554"/>
                  </a:lnTo>
                  <a:cubicBezTo>
                    <a:pt x="8340" y="19554"/>
                    <a:pt x="19247" y="9880"/>
                    <a:pt x="22416" y="4609"/>
                  </a:cubicBezTo>
                  <a:cubicBezTo>
                    <a:pt x="24319" y="1445"/>
                    <a:pt x="24237" y="1"/>
                    <a:pt x="224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854746" y="1735599"/>
              <a:ext cx="502500" cy="362455"/>
            </a:xfrm>
            <a:custGeom>
              <a:rect b="b" l="l" r="r" t="t"/>
              <a:pathLst>
                <a:path extrusionOk="0" h="17180" w="23818">
                  <a:moveTo>
                    <a:pt x="17946" y="1"/>
                  </a:moveTo>
                  <a:cubicBezTo>
                    <a:pt x="17613" y="134"/>
                    <a:pt x="17279" y="301"/>
                    <a:pt x="16912" y="468"/>
                  </a:cubicBezTo>
                  <a:lnTo>
                    <a:pt x="16545" y="668"/>
                  </a:lnTo>
                  <a:lnTo>
                    <a:pt x="23650" y="668"/>
                  </a:lnTo>
                  <a:cubicBezTo>
                    <a:pt x="23717" y="434"/>
                    <a:pt x="23784" y="234"/>
                    <a:pt x="23817" y="1"/>
                  </a:cubicBezTo>
                  <a:close/>
                  <a:moveTo>
                    <a:pt x="13210" y="2369"/>
                  </a:moveTo>
                  <a:lnTo>
                    <a:pt x="12009" y="3003"/>
                  </a:lnTo>
                  <a:lnTo>
                    <a:pt x="22550" y="3003"/>
                  </a:lnTo>
                  <a:cubicBezTo>
                    <a:pt x="22683" y="2803"/>
                    <a:pt x="22817" y="2569"/>
                    <a:pt x="22917" y="2369"/>
                  </a:cubicBezTo>
                  <a:close/>
                  <a:moveTo>
                    <a:pt x="8940" y="4704"/>
                  </a:moveTo>
                  <a:lnTo>
                    <a:pt x="7806" y="5371"/>
                  </a:lnTo>
                  <a:lnTo>
                    <a:pt x="20915" y="5371"/>
                  </a:lnTo>
                  <a:cubicBezTo>
                    <a:pt x="21082" y="5138"/>
                    <a:pt x="21249" y="4938"/>
                    <a:pt x="21416" y="4704"/>
                  </a:cubicBezTo>
                  <a:close/>
                  <a:moveTo>
                    <a:pt x="4870" y="7073"/>
                  </a:moveTo>
                  <a:lnTo>
                    <a:pt x="3803" y="7740"/>
                  </a:lnTo>
                  <a:lnTo>
                    <a:pt x="18914" y="7740"/>
                  </a:lnTo>
                  <a:cubicBezTo>
                    <a:pt x="19114" y="7506"/>
                    <a:pt x="19314" y="7306"/>
                    <a:pt x="19481" y="7073"/>
                  </a:cubicBezTo>
                  <a:close/>
                  <a:moveTo>
                    <a:pt x="968" y="9441"/>
                  </a:moveTo>
                  <a:lnTo>
                    <a:pt x="0" y="10008"/>
                  </a:lnTo>
                  <a:lnTo>
                    <a:pt x="100" y="10108"/>
                  </a:lnTo>
                  <a:lnTo>
                    <a:pt x="16746" y="10108"/>
                  </a:lnTo>
                  <a:lnTo>
                    <a:pt x="17346" y="9441"/>
                  </a:lnTo>
                  <a:close/>
                  <a:moveTo>
                    <a:pt x="1835" y="11809"/>
                  </a:moveTo>
                  <a:lnTo>
                    <a:pt x="2502" y="12443"/>
                  </a:lnTo>
                  <a:lnTo>
                    <a:pt x="14411" y="12443"/>
                  </a:lnTo>
                  <a:lnTo>
                    <a:pt x="15044" y="11809"/>
                  </a:lnTo>
                  <a:close/>
                  <a:moveTo>
                    <a:pt x="4237" y="14178"/>
                  </a:moveTo>
                  <a:lnTo>
                    <a:pt x="4904" y="14811"/>
                  </a:lnTo>
                  <a:lnTo>
                    <a:pt x="11975" y="14811"/>
                  </a:lnTo>
                  <a:lnTo>
                    <a:pt x="12643" y="14178"/>
                  </a:lnTo>
                  <a:close/>
                  <a:moveTo>
                    <a:pt x="6638" y="16513"/>
                  </a:moveTo>
                  <a:lnTo>
                    <a:pt x="7305" y="17180"/>
                  </a:lnTo>
                  <a:lnTo>
                    <a:pt x="9440" y="17180"/>
                  </a:lnTo>
                  <a:lnTo>
                    <a:pt x="10141" y="1651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11942" y="1918999"/>
              <a:ext cx="156565" cy="155404"/>
            </a:xfrm>
            <a:custGeom>
              <a:rect b="b" l="l" r="r" t="t"/>
              <a:pathLst>
                <a:path extrusionOk="0" h="7366" w="7421">
                  <a:moveTo>
                    <a:pt x="30" y="0"/>
                  </a:moveTo>
                  <a:cubicBezTo>
                    <a:pt x="11" y="0"/>
                    <a:pt x="1" y="24"/>
                    <a:pt x="25" y="47"/>
                  </a:cubicBezTo>
                  <a:cubicBezTo>
                    <a:pt x="658" y="715"/>
                    <a:pt x="3494" y="4084"/>
                    <a:pt x="7330" y="7353"/>
                  </a:cubicBezTo>
                  <a:cubicBezTo>
                    <a:pt x="7339" y="7362"/>
                    <a:pt x="7350" y="7366"/>
                    <a:pt x="7361" y="7366"/>
                  </a:cubicBezTo>
                  <a:cubicBezTo>
                    <a:pt x="7392" y="7366"/>
                    <a:pt x="7421" y="7335"/>
                    <a:pt x="7396" y="7286"/>
                  </a:cubicBezTo>
                  <a:cubicBezTo>
                    <a:pt x="4528" y="4217"/>
                    <a:pt x="692" y="681"/>
                    <a:pt x="58" y="14"/>
                  </a:cubicBezTo>
                  <a:cubicBezTo>
                    <a:pt x="48" y="4"/>
                    <a:pt x="38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6170027" y="1845095"/>
              <a:ext cx="53503" cy="152387"/>
            </a:xfrm>
            <a:custGeom>
              <a:rect b="b" l="l" r="r" t="t"/>
              <a:pathLst>
                <a:path extrusionOk="0" h="7223" w="2536">
                  <a:moveTo>
                    <a:pt x="2483" y="1"/>
                  </a:moveTo>
                  <a:cubicBezTo>
                    <a:pt x="2474" y="1"/>
                    <a:pt x="2469" y="5"/>
                    <a:pt x="2469" y="15"/>
                  </a:cubicBezTo>
                  <a:cubicBezTo>
                    <a:pt x="2035" y="915"/>
                    <a:pt x="1635" y="1782"/>
                    <a:pt x="1268" y="2716"/>
                  </a:cubicBezTo>
                  <a:lnTo>
                    <a:pt x="1268" y="2516"/>
                  </a:lnTo>
                  <a:cubicBezTo>
                    <a:pt x="1301" y="1983"/>
                    <a:pt x="1401" y="1416"/>
                    <a:pt x="1535" y="848"/>
                  </a:cubicBezTo>
                  <a:cubicBezTo>
                    <a:pt x="1535" y="815"/>
                    <a:pt x="1510" y="798"/>
                    <a:pt x="1485" y="798"/>
                  </a:cubicBezTo>
                  <a:cubicBezTo>
                    <a:pt x="1460" y="798"/>
                    <a:pt x="1435" y="815"/>
                    <a:pt x="1435" y="848"/>
                  </a:cubicBezTo>
                  <a:cubicBezTo>
                    <a:pt x="1301" y="1382"/>
                    <a:pt x="1201" y="1949"/>
                    <a:pt x="1101" y="2516"/>
                  </a:cubicBezTo>
                  <a:cubicBezTo>
                    <a:pt x="1068" y="2783"/>
                    <a:pt x="1034" y="3050"/>
                    <a:pt x="1001" y="3317"/>
                  </a:cubicBezTo>
                  <a:cubicBezTo>
                    <a:pt x="1001" y="3350"/>
                    <a:pt x="1001" y="3384"/>
                    <a:pt x="1001" y="3417"/>
                  </a:cubicBezTo>
                  <a:cubicBezTo>
                    <a:pt x="1001" y="3417"/>
                    <a:pt x="1001" y="3450"/>
                    <a:pt x="1001" y="3450"/>
                  </a:cubicBezTo>
                  <a:cubicBezTo>
                    <a:pt x="601" y="4685"/>
                    <a:pt x="367" y="5919"/>
                    <a:pt x="0" y="7153"/>
                  </a:cubicBezTo>
                  <a:cubicBezTo>
                    <a:pt x="0" y="7194"/>
                    <a:pt x="26" y="7223"/>
                    <a:pt x="53" y="7223"/>
                  </a:cubicBezTo>
                  <a:cubicBezTo>
                    <a:pt x="70" y="7223"/>
                    <a:pt x="88" y="7212"/>
                    <a:pt x="100" y="7186"/>
                  </a:cubicBezTo>
                  <a:cubicBezTo>
                    <a:pt x="434" y="5986"/>
                    <a:pt x="934" y="4785"/>
                    <a:pt x="1335" y="3617"/>
                  </a:cubicBezTo>
                  <a:cubicBezTo>
                    <a:pt x="1768" y="2450"/>
                    <a:pt x="2135" y="1249"/>
                    <a:pt x="2535" y="48"/>
                  </a:cubicBezTo>
                  <a:cubicBezTo>
                    <a:pt x="2535" y="24"/>
                    <a:pt x="2502" y="1"/>
                    <a:pt x="2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6307245" y="1568971"/>
              <a:ext cx="175257" cy="257305"/>
            </a:xfrm>
            <a:custGeom>
              <a:rect b="b" l="l" r="r" t="t"/>
              <a:pathLst>
                <a:path extrusionOk="0" h="12196" w="8307">
                  <a:moveTo>
                    <a:pt x="7839" y="0"/>
                  </a:moveTo>
                  <a:cubicBezTo>
                    <a:pt x="6917" y="0"/>
                    <a:pt x="1" y="1628"/>
                    <a:pt x="1" y="1628"/>
                  </a:cubicBezTo>
                  <a:cubicBezTo>
                    <a:pt x="401" y="3229"/>
                    <a:pt x="601" y="4863"/>
                    <a:pt x="601" y="6464"/>
                  </a:cubicBezTo>
                  <a:cubicBezTo>
                    <a:pt x="601" y="6665"/>
                    <a:pt x="568" y="6831"/>
                    <a:pt x="535" y="6998"/>
                  </a:cubicBezTo>
                  <a:cubicBezTo>
                    <a:pt x="535" y="6998"/>
                    <a:pt x="535" y="7032"/>
                    <a:pt x="535" y="7065"/>
                  </a:cubicBezTo>
                  <a:cubicBezTo>
                    <a:pt x="301" y="8032"/>
                    <a:pt x="34" y="11635"/>
                    <a:pt x="1802" y="12135"/>
                  </a:cubicBezTo>
                  <a:cubicBezTo>
                    <a:pt x="1953" y="12176"/>
                    <a:pt x="2113" y="12196"/>
                    <a:pt x="2280" y="12196"/>
                  </a:cubicBezTo>
                  <a:cubicBezTo>
                    <a:pt x="4160" y="12196"/>
                    <a:pt x="7012" y="9750"/>
                    <a:pt x="8207" y="7699"/>
                  </a:cubicBezTo>
                  <a:cubicBezTo>
                    <a:pt x="8307" y="7565"/>
                    <a:pt x="8140" y="5897"/>
                    <a:pt x="8007" y="3863"/>
                  </a:cubicBezTo>
                  <a:cubicBezTo>
                    <a:pt x="7940" y="2628"/>
                    <a:pt x="7873" y="1261"/>
                    <a:pt x="7940" y="27"/>
                  </a:cubicBezTo>
                  <a:cubicBezTo>
                    <a:pt x="7940" y="9"/>
                    <a:pt x="7905" y="0"/>
                    <a:pt x="783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6307245" y="1569519"/>
              <a:ext cx="156965" cy="149940"/>
            </a:xfrm>
            <a:custGeom>
              <a:rect b="b" l="l" r="r" t="t"/>
              <a:pathLst>
                <a:path extrusionOk="0" h="7107" w="7440">
                  <a:moveTo>
                    <a:pt x="7440" y="1"/>
                  </a:moveTo>
                  <a:lnTo>
                    <a:pt x="7440" y="1"/>
                  </a:lnTo>
                  <a:cubicBezTo>
                    <a:pt x="5738" y="267"/>
                    <a:pt x="1" y="1602"/>
                    <a:pt x="1" y="1602"/>
                  </a:cubicBezTo>
                  <a:cubicBezTo>
                    <a:pt x="401" y="3169"/>
                    <a:pt x="601" y="4804"/>
                    <a:pt x="601" y="6438"/>
                  </a:cubicBezTo>
                  <a:cubicBezTo>
                    <a:pt x="568" y="6605"/>
                    <a:pt x="535" y="6772"/>
                    <a:pt x="501" y="6939"/>
                  </a:cubicBezTo>
                  <a:cubicBezTo>
                    <a:pt x="501" y="6972"/>
                    <a:pt x="501" y="7006"/>
                    <a:pt x="501" y="7039"/>
                  </a:cubicBezTo>
                  <a:cubicBezTo>
                    <a:pt x="768" y="7072"/>
                    <a:pt x="1035" y="7106"/>
                    <a:pt x="1302" y="7106"/>
                  </a:cubicBezTo>
                  <a:cubicBezTo>
                    <a:pt x="1329" y="7106"/>
                    <a:pt x="1357" y="7106"/>
                    <a:pt x="1384" y="7106"/>
                  </a:cubicBezTo>
                  <a:cubicBezTo>
                    <a:pt x="5524" y="7106"/>
                    <a:pt x="7009" y="2088"/>
                    <a:pt x="7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6167918" y="1404832"/>
              <a:ext cx="130214" cy="147113"/>
            </a:xfrm>
            <a:custGeom>
              <a:rect b="b" l="l" r="r" t="t"/>
              <a:pathLst>
                <a:path extrusionOk="0" h="6973" w="6172">
                  <a:moveTo>
                    <a:pt x="3057" y="0"/>
                  </a:moveTo>
                  <a:cubicBezTo>
                    <a:pt x="3039" y="0"/>
                    <a:pt x="3020" y="1"/>
                    <a:pt x="3002" y="1"/>
                  </a:cubicBezTo>
                  <a:cubicBezTo>
                    <a:pt x="1334" y="34"/>
                    <a:pt x="0" y="1602"/>
                    <a:pt x="34" y="3537"/>
                  </a:cubicBezTo>
                  <a:cubicBezTo>
                    <a:pt x="67" y="5472"/>
                    <a:pt x="1468" y="6973"/>
                    <a:pt x="3136" y="6973"/>
                  </a:cubicBezTo>
                  <a:cubicBezTo>
                    <a:pt x="4837" y="6939"/>
                    <a:pt x="6171" y="5338"/>
                    <a:pt x="6138" y="3403"/>
                  </a:cubicBezTo>
                  <a:cubicBezTo>
                    <a:pt x="6105" y="1522"/>
                    <a:pt x="4733" y="0"/>
                    <a:pt x="3057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6174247" y="1398503"/>
              <a:ext cx="144982" cy="164012"/>
            </a:xfrm>
            <a:custGeom>
              <a:rect b="b" l="l" r="r" t="t"/>
              <a:pathLst>
                <a:path extrusionOk="0" h="7774" w="6872">
                  <a:moveTo>
                    <a:pt x="3423" y="0"/>
                  </a:moveTo>
                  <a:cubicBezTo>
                    <a:pt x="3405" y="0"/>
                    <a:pt x="3387" y="0"/>
                    <a:pt x="3369" y="1"/>
                  </a:cubicBezTo>
                  <a:cubicBezTo>
                    <a:pt x="1468" y="34"/>
                    <a:pt x="0" y="1802"/>
                    <a:pt x="34" y="3970"/>
                  </a:cubicBezTo>
                  <a:cubicBezTo>
                    <a:pt x="67" y="6084"/>
                    <a:pt x="1605" y="7773"/>
                    <a:pt x="3449" y="7773"/>
                  </a:cubicBezTo>
                  <a:cubicBezTo>
                    <a:pt x="3467" y="7773"/>
                    <a:pt x="3485" y="7773"/>
                    <a:pt x="3503" y="7773"/>
                  </a:cubicBezTo>
                  <a:cubicBezTo>
                    <a:pt x="5371" y="7740"/>
                    <a:pt x="6872" y="5972"/>
                    <a:pt x="6839" y="3837"/>
                  </a:cubicBezTo>
                  <a:cubicBezTo>
                    <a:pt x="6806" y="1690"/>
                    <a:pt x="5268" y="0"/>
                    <a:pt x="3423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6193952" y="1277361"/>
              <a:ext cx="299817" cy="404840"/>
            </a:xfrm>
            <a:custGeom>
              <a:rect b="b" l="l" r="r" t="t"/>
              <a:pathLst>
                <a:path extrusionOk="0" h="19189" w="14211">
                  <a:moveTo>
                    <a:pt x="6811" y="0"/>
                  </a:moveTo>
                  <a:cubicBezTo>
                    <a:pt x="5100" y="0"/>
                    <a:pt x="3422" y="579"/>
                    <a:pt x="2269" y="1773"/>
                  </a:cubicBezTo>
                  <a:cubicBezTo>
                    <a:pt x="334" y="3741"/>
                    <a:pt x="0" y="14416"/>
                    <a:pt x="2669" y="17351"/>
                  </a:cubicBezTo>
                  <a:cubicBezTo>
                    <a:pt x="3817" y="18625"/>
                    <a:pt x="5294" y="19188"/>
                    <a:pt x="6799" y="19188"/>
                  </a:cubicBezTo>
                  <a:cubicBezTo>
                    <a:pt x="8881" y="19188"/>
                    <a:pt x="11016" y="18112"/>
                    <a:pt x="12409" y="16350"/>
                  </a:cubicBezTo>
                  <a:cubicBezTo>
                    <a:pt x="14077" y="14249"/>
                    <a:pt x="14211" y="6043"/>
                    <a:pt x="12910" y="3441"/>
                  </a:cubicBezTo>
                  <a:cubicBezTo>
                    <a:pt x="11771" y="1184"/>
                    <a:pt x="9258" y="0"/>
                    <a:pt x="6811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6327668" y="1499855"/>
              <a:ext cx="14789" cy="30971"/>
            </a:xfrm>
            <a:custGeom>
              <a:rect b="b" l="l" r="r" t="t"/>
              <a:pathLst>
                <a:path extrusionOk="0" h="1468" w="701">
                  <a:moveTo>
                    <a:pt x="134" y="0"/>
                  </a:moveTo>
                  <a:cubicBezTo>
                    <a:pt x="0" y="534"/>
                    <a:pt x="100" y="1368"/>
                    <a:pt x="701" y="1468"/>
                  </a:cubicBezTo>
                  <a:lnTo>
                    <a:pt x="701" y="1435"/>
                  </a:lnTo>
                  <a:cubicBezTo>
                    <a:pt x="200" y="1234"/>
                    <a:pt x="134" y="601"/>
                    <a:pt x="167" y="67"/>
                  </a:cubicBezTo>
                  <a:cubicBezTo>
                    <a:pt x="167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6325157" y="1487851"/>
              <a:ext cx="35275" cy="37385"/>
            </a:xfrm>
            <a:custGeom>
              <a:rect b="b" l="l" r="r" t="t"/>
              <a:pathLst>
                <a:path extrusionOk="0" h="1772" w="1672">
                  <a:moveTo>
                    <a:pt x="800" y="0"/>
                  </a:moveTo>
                  <a:cubicBezTo>
                    <a:pt x="784" y="0"/>
                    <a:pt x="769" y="1"/>
                    <a:pt x="753" y="2"/>
                  </a:cubicBezTo>
                  <a:cubicBezTo>
                    <a:pt x="0" y="68"/>
                    <a:pt x="18" y="1772"/>
                    <a:pt x="808" y="1772"/>
                  </a:cubicBezTo>
                  <a:cubicBezTo>
                    <a:pt x="823" y="1772"/>
                    <a:pt x="838" y="1771"/>
                    <a:pt x="853" y="1770"/>
                  </a:cubicBezTo>
                  <a:cubicBezTo>
                    <a:pt x="1672" y="1737"/>
                    <a:pt x="1622" y="0"/>
                    <a:pt x="8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6253067" y="1501965"/>
              <a:ext cx="14789" cy="30971"/>
            </a:xfrm>
            <a:custGeom>
              <a:rect b="b" l="l" r="r" t="t"/>
              <a:pathLst>
                <a:path extrusionOk="0" h="1468" w="701">
                  <a:moveTo>
                    <a:pt x="567" y="0"/>
                  </a:moveTo>
                  <a:lnTo>
                    <a:pt x="567" y="0"/>
                  </a:lnTo>
                  <a:cubicBezTo>
                    <a:pt x="567" y="0"/>
                    <a:pt x="534" y="34"/>
                    <a:pt x="534" y="67"/>
                  </a:cubicBezTo>
                  <a:cubicBezTo>
                    <a:pt x="567" y="601"/>
                    <a:pt x="501" y="1234"/>
                    <a:pt x="0" y="1435"/>
                  </a:cubicBezTo>
                  <a:lnTo>
                    <a:pt x="0" y="1468"/>
                  </a:lnTo>
                  <a:cubicBezTo>
                    <a:pt x="634" y="1368"/>
                    <a:pt x="701" y="534"/>
                    <a:pt x="5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6235472" y="1490657"/>
              <a:ext cx="34494" cy="37364"/>
            </a:xfrm>
            <a:custGeom>
              <a:rect b="b" l="l" r="r" t="t"/>
              <a:pathLst>
                <a:path extrusionOk="0" h="1771" w="1635">
                  <a:moveTo>
                    <a:pt x="853" y="1"/>
                  </a:moveTo>
                  <a:cubicBezTo>
                    <a:pt x="1" y="1"/>
                    <a:pt x="15" y="1738"/>
                    <a:pt x="801" y="1770"/>
                  </a:cubicBezTo>
                  <a:cubicBezTo>
                    <a:pt x="809" y="1771"/>
                    <a:pt x="817" y="1771"/>
                    <a:pt x="824" y="1771"/>
                  </a:cubicBezTo>
                  <a:cubicBezTo>
                    <a:pt x="1635" y="1771"/>
                    <a:pt x="1628" y="36"/>
                    <a:pt x="901" y="3"/>
                  </a:cubicBezTo>
                  <a:cubicBezTo>
                    <a:pt x="885" y="1"/>
                    <a:pt x="869" y="1"/>
                    <a:pt x="8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6324145" y="1434685"/>
              <a:ext cx="43651" cy="22954"/>
            </a:xfrm>
            <a:custGeom>
              <a:rect b="b" l="l" r="r" t="t"/>
              <a:pathLst>
                <a:path extrusionOk="0" h="1088" w="2069">
                  <a:moveTo>
                    <a:pt x="781" y="0"/>
                  </a:moveTo>
                  <a:cubicBezTo>
                    <a:pt x="526" y="0"/>
                    <a:pt x="254" y="107"/>
                    <a:pt x="67" y="321"/>
                  </a:cubicBezTo>
                  <a:cubicBezTo>
                    <a:pt x="0" y="454"/>
                    <a:pt x="0" y="621"/>
                    <a:pt x="134" y="754"/>
                  </a:cubicBezTo>
                  <a:cubicBezTo>
                    <a:pt x="334" y="921"/>
                    <a:pt x="568" y="988"/>
                    <a:pt x="834" y="988"/>
                  </a:cubicBezTo>
                  <a:cubicBezTo>
                    <a:pt x="1068" y="1054"/>
                    <a:pt x="1335" y="1088"/>
                    <a:pt x="1568" y="1088"/>
                  </a:cubicBezTo>
                  <a:cubicBezTo>
                    <a:pt x="1902" y="1088"/>
                    <a:pt x="2069" y="687"/>
                    <a:pt x="1868" y="421"/>
                  </a:cubicBezTo>
                  <a:cubicBezTo>
                    <a:pt x="1635" y="187"/>
                    <a:pt x="1335" y="54"/>
                    <a:pt x="968" y="20"/>
                  </a:cubicBezTo>
                  <a:cubicBezTo>
                    <a:pt x="908" y="7"/>
                    <a:pt x="845" y="0"/>
                    <a:pt x="7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6224501" y="1437871"/>
              <a:ext cx="42659" cy="25570"/>
            </a:xfrm>
            <a:custGeom>
              <a:rect b="b" l="l" r="r" t="t"/>
              <a:pathLst>
                <a:path extrusionOk="0" h="1212" w="2022">
                  <a:moveTo>
                    <a:pt x="1324" y="0"/>
                  </a:moveTo>
                  <a:cubicBezTo>
                    <a:pt x="1209" y="0"/>
                    <a:pt x="1094" y="22"/>
                    <a:pt x="987" y="69"/>
                  </a:cubicBezTo>
                  <a:cubicBezTo>
                    <a:pt x="621" y="136"/>
                    <a:pt x="320" y="336"/>
                    <a:pt x="154" y="603"/>
                  </a:cubicBezTo>
                  <a:cubicBezTo>
                    <a:pt x="0" y="879"/>
                    <a:pt x="185" y="1212"/>
                    <a:pt x="475" y="1212"/>
                  </a:cubicBezTo>
                  <a:cubicBezTo>
                    <a:pt x="501" y="1212"/>
                    <a:pt x="527" y="1209"/>
                    <a:pt x="554" y="1204"/>
                  </a:cubicBezTo>
                  <a:cubicBezTo>
                    <a:pt x="821" y="1170"/>
                    <a:pt x="1021" y="1070"/>
                    <a:pt x="1254" y="1003"/>
                  </a:cubicBezTo>
                  <a:cubicBezTo>
                    <a:pt x="1521" y="970"/>
                    <a:pt x="1755" y="837"/>
                    <a:pt x="1955" y="670"/>
                  </a:cubicBezTo>
                  <a:cubicBezTo>
                    <a:pt x="2022" y="536"/>
                    <a:pt x="2022" y="336"/>
                    <a:pt x="1921" y="203"/>
                  </a:cubicBezTo>
                  <a:cubicBezTo>
                    <a:pt x="1749" y="74"/>
                    <a:pt x="1535" y="0"/>
                    <a:pt x="13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6329778" y="1607241"/>
              <a:ext cx="23946" cy="11688"/>
            </a:xfrm>
            <a:custGeom>
              <a:rect b="b" l="l" r="r" t="t"/>
              <a:pathLst>
                <a:path extrusionOk="0" h="554" w="1135">
                  <a:moveTo>
                    <a:pt x="1108" y="0"/>
                  </a:moveTo>
                  <a:cubicBezTo>
                    <a:pt x="1104" y="0"/>
                    <a:pt x="1101" y="4"/>
                    <a:pt x="1101" y="14"/>
                  </a:cubicBezTo>
                  <a:cubicBezTo>
                    <a:pt x="968" y="147"/>
                    <a:pt x="834" y="314"/>
                    <a:pt x="634" y="347"/>
                  </a:cubicBezTo>
                  <a:cubicBezTo>
                    <a:pt x="434" y="347"/>
                    <a:pt x="234" y="314"/>
                    <a:pt x="34" y="214"/>
                  </a:cubicBezTo>
                  <a:cubicBezTo>
                    <a:pt x="34" y="214"/>
                    <a:pt x="0" y="214"/>
                    <a:pt x="0" y="247"/>
                  </a:cubicBezTo>
                  <a:cubicBezTo>
                    <a:pt x="146" y="452"/>
                    <a:pt x="369" y="554"/>
                    <a:pt x="601" y="554"/>
                  </a:cubicBezTo>
                  <a:cubicBezTo>
                    <a:pt x="634" y="554"/>
                    <a:pt x="667" y="552"/>
                    <a:pt x="701" y="548"/>
                  </a:cubicBezTo>
                  <a:cubicBezTo>
                    <a:pt x="934" y="481"/>
                    <a:pt x="1101" y="281"/>
                    <a:pt x="1134" y="47"/>
                  </a:cubicBezTo>
                  <a:cubicBezTo>
                    <a:pt x="1134" y="24"/>
                    <a:pt x="1118" y="0"/>
                    <a:pt x="11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6272076" y="1448820"/>
              <a:ext cx="68272" cy="143948"/>
            </a:xfrm>
            <a:custGeom>
              <a:rect b="b" l="l" r="r" t="t"/>
              <a:pathLst>
                <a:path extrusionOk="0" h="6823" w="3236">
                  <a:moveTo>
                    <a:pt x="617" y="1"/>
                  </a:moveTo>
                  <a:cubicBezTo>
                    <a:pt x="592" y="1"/>
                    <a:pt x="567" y="17"/>
                    <a:pt x="567" y="51"/>
                  </a:cubicBezTo>
                  <a:cubicBezTo>
                    <a:pt x="133" y="1885"/>
                    <a:pt x="67" y="3920"/>
                    <a:pt x="0" y="5755"/>
                  </a:cubicBezTo>
                  <a:cubicBezTo>
                    <a:pt x="0" y="5807"/>
                    <a:pt x="38" y="5827"/>
                    <a:pt x="98" y="5827"/>
                  </a:cubicBezTo>
                  <a:cubicBezTo>
                    <a:pt x="311" y="5827"/>
                    <a:pt x="804" y="5573"/>
                    <a:pt x="934" y="5521"/>
                  </a:cubicBezTo>
                  <a:lnTo>
                    <a:pt x="934" y="5521"/>
                  </a:lnTo>
                  <a:cubicBezTo>
                    <a:pt x="934" y="5521"/>
                    <a:pt x="901" y="6155"/>
                    <a:pt x="934" y="6589"/>
                  </a:cubicBezTo>
                  <a:lnTo>
                    <a:pt x="934" y="6622"/>
                  </a:lnTo>
                  <a:cubicBezTo>
                    <a:pt x="934" y="6656"/>
                    <a:pt x="934" y="6656"/>
                    <a:pt x="934" y="6689"/>
                  </a:cubicBezTo>
                  <a:cubicBezTo>
                    <a:pt x="934" y="6756"/>
                    <a:pt x="967" y="6789"/>
                    <a:pt x="1034" y="6822"/>
                  </a:cubicBezTo>
                  <a:lnTo>
                    <a:pt x="1301" y="6822"/>
                  </a:lnTo>
                  <a:cubicBezTo>
                    <a:pt x="1501" y="6822"/>
                    <a:pt x="1735" y="6822"/>
                    <a:pt x="1968" y="6756"/>
                  </a:cubicBezTo>
                  <a:cubicBezTo>
                    <a:pt x="2468" y="6656"/>
                    <a:pt x="2935" y="6322"/>
                    <a:pt x="3202" y="5888"/>
                  </a:cubicBezTo>
                  <a:cubicBezTo>
                    <a:pt x="3236" y="5855"/>
                    <a:pt x="3169" y="5822"/>
                    <a:pt x="3136" y="5822"/>
                  </a:cubicBezTo>
                  <a:cubicBezTo>
                    <a:pt x="2662" y="6266"/>
                    <a:pt x="2056" y="6500"/>
                    <a:pt x="1436" y="6500"/>
                  </a:cubicBezTo>
                  <a:cubicBezTo>
                    <a:pt x="1358" y="6500"/>
                    <a:pt x="1279" y="6496"/>
                    <a:pt x="1201" y="6489"/>
                  </a:cubicBezTo>
                  <a:cubicBezTo>
                    <a:pt x="1201" y="6322"/>
                    <a:pt x="1301" y="5054"/>
                    <a:pt x="1268" y="5054"/>
                  </a:cubicBezTo>
                  <a:lnTo>
                    <a:pt x="1268" y="5054"/>
                  </a:lnTo>
                  <a:cubicBezTo>
                    <a:pt x="934" y="5121"/>
                    <a:pt x="634" y="5221"/>
                    <a:pt x="367" y="5355"/>
                  </a:cubicBezTo>
                  <a:cubicBezTo>
                    <a:pt x="400" y="3587"/>
                    <a:pt x="667" y="1819"/>
                    <a:pt x="667" y="51"/>
                  </a:cubicBezTo>
                  <a:cubicBezTo>
                    <a:pt x="667" y="17"/>
                    <a:pt x="642" y="1"/>
                    <a:pt x="6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6304439" y="1572325"/>
              <a:ext cx="41541" cy="30634"/>
            </a:xfrm>
            <a:custGeom>
              <a:rect b="b" l="l" r="r" t="t"/>
              <a:pathLst>
                <a:path extrusionOk="0" h="1452" w="1969">
                  <a:moveTo>
                    <a:pt x="1668" y="1"/>
                  </a:moveTo>
                  <a:cubicBezTo>
                    <a:pt x="1201" y="401"/>
                    <a:pt x="601" y="668"/>
                    <a:pt x="0" y="735"/>
                  </a:cubicBezTo>
                  <a:cubicBezTo>
                    <a:pt x="234" y="1035"/>
                    <a:pt x="568" y="1269"/>
                    <a:pt x="901" y="1402"/>
                  </a:cubicBezTo>
                  <a:cubicBezTo>
                    <a:pt x="1001" y="1435"/>
                    <a:pt x="1110" y="1452"/>
                    <a:pt x="1218" y="1452"/>
                  </a:cubicBezTo>
                  <a:cubicBezTo>
                    <a:pt x="1326" y="1452"/>
                    <a:pt x="1435" y="1435"/>
                    <a:pt x="1535" y="1402"/>
                  </a:cubicBezTo>
                  <a:cubicBezTo>
                    <a:pt x="1969" y="1269"/>
                    <a:pt x="1969" y="868"/>
                    <a:pt x="1868" y="535"/>
                  </a:cubicBezTo>
                  <a:cubicBezTo>
                    <a:pt x="1802" y="335"/>
                    <a:pt x="1735" y="168"/>
                    <a:pt x="1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6323448" y="1583591"/>
              <a:ext cx="22532" cy="19557"/>
            </a:xfrm>
            <a:custGeom>
              <a:rect b="b" l="l" r="r" t="t"/>
              <a:pathLst>
                <a:path extrusionOk="0" h="927" w="1068">
                  <a:moveTo>
                    <a:pt x="967" y="1"/>
                  </a:moveTo>
                  <a:lnTo>
                    <a:pt x="967" y="1"/>
                  </a:lnTo>
                  <a:cubicBezTo>
                    <a:pt x="467" y="34"/>
                    <a:pt x="67" y="401"/>
                    <a:pt x="0" y="901"/>
                  </a:cubicBezTo>
                  <a:cubicBezTo>
                    <a:pt x="100" y="918"/>
                    <a:pt x="209" y="926"/>
                    <a:pt x="317" y="926"/>
                  </a:cubicBezTo>
                  <a:cubicBezTo>
                    <a:pt x="425" y="926"/>
                    <a:pt x="534" y="918"/>
                    <a:pt x="634" y="901"/>
                  </a:cubicBezTo>
                  <a:cubicBezTo>
                    <a:pt x="1068" y="768"/>
                    <a:pt x="1068" y="368"/>
                    <a:pt x="967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6419864" y="1299977"/>
              <a:ext cx="64748" cy="172451"/>
            </a:xfrm>
            <a:custGeom>
              <a:rect b="b" l="l" r="r" t="t"/>
              <a:pathLst>
                <a:path extrusionOk="0" h="8174" w="3069">
                  <a:moveTo>
                    <a:pt x="0" y="1"/>
                  </a:moveTo>
                  <a:lnTo>
                    <a:pt x="0" y="1"/>
                  </a:lnTo>
                  <a:cubicBezTo>
                    <a:pt x="33" y="901"/>
                    <a:pt x="234" y="4771"/>
                    <a:pt x="767" y="5505"/>
                  </a:cubicBezTo>
                  <a:cubicBezTo>
                    <a:pt x="1301" y="6239"/>
                    <a:pt x="2535" y="8073"/>
                    <a:pt x="3069" y="8173"/>
                  </a:cubicBezTo>
                  <a:cubicBezTo>
                    <a:pt x="3069" y="5838"/>
                    <a:pt x="2769" y="3537"/>
                    <a:pt x="2202" y="2369"/>
                  </a:cubicBezTo>
                  <a:cubicBezTo>
                    <a:pt x="1701" y="1402"/>
                    <a:pt x="934" y="5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6276527" y="1346814"/>
              <a:ext cx="101584" cy="40950"/>
            </a:xfrm>
            <a:custGeom>
              <a:rect b="b" l="l" r="r" t="t"/>
              <a:pathLst>
                <a:path extrusionOk="0" h="1941" w="4815">
                  <a:moveTo>
                    <a:pt x="4775" y="1"/>
                  </a:moveTo>
                  <a:cubicBezTo>
                    <a:pt x="4767" y="1"/>
                    <a:pt x="4759" y="5"/>
                    <a:pt x="4759" y="16"/>
                  </a:cubicBezTo>
                  <a:cubicBezTo>
                    <a:pt x="4392" y="916"/>
                    <a:pt x="3558" y="1583"/>
                    <a:pt x="2591" y="1717"/>
                  </a:cubicBezTo>
                  <a:cubicBezTo>
                    <a:pt x="2441" y="1744"/>
                    <a:pt x="2289" y="1757"/>
                    <a:pt x="2139" y="1757"/>
                  </a:cubicBezTo>
                  <a:cubicBezTo>
                    <a:pt x="1354" y="1757"/>
                    <a:pt x="588" y="1404"/>
                    <a:pt x="56" y="816"/>
                  </a:cubicBezTo>
                  <a:cubicBezTo>
                    <a:pt x="45" y="805"/>
                    <a:pt x="34" y="801"/>
                    <a:pt x="25" y="801"/>
                  </a:cubicBezTo>
                  <a:cubicBezTo>
                    <a:pt x="8" y="801"/>
                    <a:pt x="0" y="816"/>
                    <a:pt x="23" y="816"/>
                  </a:cubicBezTo>
                  <a:cubicBezTo>
                    <a:pt x="551" y="1521"/>
                    <a:pt x="1389" y="1941"/>
                    <a:pt x="2264" y="1941"/>
                  </a:cubicBezTo>
                  <a:cubicBezTo>
                    <a:pt x="2384" y="1941"/>
                    <a:pt x="2504" y="1933"/>
                    <a:pt x="2624" y="1917"/>
                  </a:cubicBezTo>
                  <a:cubicBezTo>
                    <a:pt x="3658" y="1750"/>
                    <a:pt x="4492" y="1016"/>
                    <a:pt x="4793" y="16"/>
                  </a:cubicBezTo>
                  <a:cubicBezTo>
                    <a:pt x="4815" y="16"/>
                    <a:pt x="4793" y="1"/>
                    <a:pt x="47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6269460" y="1219047"/>
              <a:ext cx="154645" cy="85487"/>
            </a:xfrm>
            <a:custGeom>
              <a:rect b="b" l="l" r="r" t="t"/>
              <a:pathLst>
                <a:path extrusionOk="0" h="4052" w="7330">
                  <a:moveTo>
                    <a:pt x="3226" y="1"/>
                  </a:moveTo>
                  <a:cubicBezTo>
                    <a:pt x="1759" y="1"/>
                    <a:pt x="458" y="668"/>
                    <a:pt x="24" y="1669"/>
                  </a:cubicBezTo>
                  <a:cubicBezTo>
                    <a:pt x="1" y="1692"/>
                    <a:pt x="57" y="1730"/>
                    <a:pt x="105" y="1730"/>
                  </a:cubicBezTo>
                  <a:cubicBezTo>
                    <a:pt x="127" y="1730"/>
                    <a:pt x="147" y="1723"/>
                    <a:pt x="157" y="1702"/>
                  </a:cubicBezTo>
                  <a:cubicBezTo>
                    <a:pt x="491" y="1135"/>
                    <a:pt x="1025" y="735"/>
                    <a:pt x="1625" y="501"/>
                  </a:cubicBezTo>
                  <a:cubicBezTo>
                    <a:pt x="2109" y="327"/>
                    <a:pt x="2612" y="241"/>
                    <a:pt x="3112" y="241"/>
                  </a:cubicBezTo>
                  <a:cubicBezTo>
                    <a:pt x="3956" y="241"/>
                    <a:pt x="4795" y="486"/>
                    <a:pt x="5528" y="968"/>
                  </a:cubicBezTo>
                  <a:cubicBezTo>
                    <a:pt x="6595" y="1602"/>
                    <a:pt x="7229" y="2769"/>
                    <a:pt x="7162" y="4037"/>
                  </a:cubicBezTo>
                  <a:cubicBezTo>
                    <a:pt x="7162" y="4037"/>
                    <a:pt x="7192" y="4052"/>
                    <a:pt x="7212" y="4052"/>
                  </a:cubicBezTo>
                  <a:cubicBezTo>
                    <a:pt x="7222" y="4052"/>
                    <a:pt x="7229" y="4048"/>
                    <a:pt x="7229" y="4037"/>
                  </a:cubicBezTo>
                  <a:cubicBezTo>
                    <a:pt x="7329" y="3336"/>
                    <a:pt x="7229" y="2636"/>
                    <a:pt x="6896" y="2002"/>
                  </a:cubicBezTo>
                  <a:cubicBezTo>
                    <a:pt x="6295" y="901"/>
                    <a:pt x="4827" y="34"/>
                    <a:pt x="32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6126250" y="1242824"/>
              <a:ext cx="114876" cy="145636"/>
            </a:xfrm>
            <a:custGeom>
              <a:rect b="b" l="l" r="r" t="t"/>
              <a:pathLst>
                <a:path extrusionOk="0" h="6903" w="5445">
                  <a:moveTo>
                    <a:pt x="4173" y="1"/>
                  </a:moveTo>
                  <a:cubicBezTo>
                    <a:pt x="3482" y="1"/>
                    <a:pt x="2819" y="108"/>
                    <a:pt x="2209" y="508"/>
                  </a:cubicBezTo>
                  <a:cubicBezTo>
                    <a:pt x="1508" y="942"/>
                    <a:pt x="974" y="1609"/>
                    <a:pt x="708" y="2410"/>
                  </a:cubicBezTo>
                  <a:cubicBezTo>
                    <a:pt x="1" y="4728"/>
                    <a:pt x="1810" y="6902"/>
                    <a:pt x="4003" y="6902"/>
                  </a:cubicBezTo>
                  <a:cubicBezTo>
                    <a:pt x="4397" y="6902"/>
                    <a:pt x="4804" y="6832"/>
                    <a:pt x="5211" y="6679"/>
                  </a:cubicBezTo>
                  <a:cubicBezTo>
                    <a:pt x="5244" y="6679"/>
                    <a:pt x="5211" y="6613"/>
                    <a:pt x="5177" y="6613"/>
                  </a:cubicBezTo>
                  <a:cubicBezTo>
                    <a:pt x="4828" y="6729"/>
                    <a:pt x="4469" y="6785"/>
                    <a:pt x="4112" y="6785"/>
                  </a:cubicBezTo>
                  <a:cubicBezTo>
                    <a:pt x="3547" y="6785"/>
                    <a:pt x="2986" y="6645"/>
                    <a:pt x="2476" y="6379"/>
                  </a:cubicBezTo>
                  <a:cubicBezTo>
                    <a:pt x="1008" y="5512"/>
                    <a:pt x="407" y="3710"/>
                    <a:pt x="1041" y="2176"/>
                  </a:cubicBezTo>
                  <a:cubicBezTo>
                    <a:pt x="1341" y="1409"/>
                    <a:pt x="1908" y="808"/>
                    <a:pt x="2642" y="475"/>
                  </a:cubicBezTo>
                  <a:cubicBezTo>
                    <a:pt x="3206" y="172"/>
                    <a:pt x="3811" y="79"/>
                    <a:pt x="4422" y="79"/>
                  </a:cubicBezTo>
                  <a:cubicBezTo>
                    <a:pt x="4752" y="79"/>
                    <a:pt x="5084" y="106"/>
                    <a:pt x="5411" y="141"/>
                  </a:cubicBezTo>
                  <a:cubicBezTo>
                    <a:pt x="5444" y="141"/>
                    <a:pt x="5444" y="75"/>
                    <a:pt x="5411" y="75"/>
                  </a:cubicBezTo>
                  <a:cubicBezTo>
                    <a:pt x="4992" y="38"/>
                    <a:pt x="4578" y="1"/>
                    <a:pt x="41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6134837" y="1231368"/>
              <a:ext cx="374417" cy="158168"/>
            </a:xfrm>
            <a:custGeom>
              <a:rect b="b" l="l" r="r" t="t"/>
              <a:pathLst>
                <a:path extrusionOk="0" h="7497" w="17747">
                  <a:moveTo>
                    <a:pt x="9648" y="0"/>
                  </a:moveTo>
                  <a:cubicBezTo>
                    <a:pt x="7897" y="0"/>
                    <a:pt x="6171" y="851"/>
                    <a:pt x="6171" y="851"/>
                  </a:cubicBezTo>
                  <a:cubicBezTo>
                    <a:pt x="6171" y="851"/>
                    <a:pt x="5293" y="367"/>
                    <a:pt x="4180" y="367"/>
                  </a:cubicBezTo>
                  <a:cubicBezTo>
                    <a:pt x="3640" y="367"/>
                    <a:pt x="3046" y="480"/>
                    <a:pt x="2469" y="818"/>
                  </a:cubicBezTo>
                  <a:cubicBezTo>
                    <a:pt x="0" y="2252"/>
                    <a:pt x="367" y="6055"/>
                    <a:pt x="2869" y="7256"/>
                  </a:cubicBezTo>
                  <a:cubicBezTo>
                    <a:pt x="3234" y="7428"/>
                    <a:pt x="3625" y="7496"/>
                    <a:pt x="4016" y="7496"/>
                  </a:cubicBezTo>
                  <a:cubicBezTo>
                    <a:pt x="5515" y="7496"/>
                    <a:pt x="7005" y="6488"/>
                    <a:pt x="7005" y="6488"/>
                  </a:cubicBezTo>
                  <a:cubicBezTo>
                    <a:pt x="7139" y="6508"/>
                    <a:pt x="7976" y="6977"/>
                    <a:pt x="8998" y="6977"/>
                  </a:cubicBezTo>
                  <a:cubicBezTo>
                    <a:pt x="9758" y="6977"/>
                    <a:pt x="10621" y="6717"/>
                    <a:pt x="11375" y="5821"/>
                  </a:cubicBezTo>
                  <a:cubicBezTo>
                    <a:pt x="11375" y="5821"/>
                    <a:pt x="12145" y="6484"/>
                    <a:pt x="13068" y="6484"/>
                  </a:cubicBezTo>
                  <a:cubicBezTo>
                    <a:pt x="13405" y="6484"/>
                    <a:pt x="13763" y="6396"/>
                    <a:pt x="14110" y="6155"/>
                  </a:cubicBezTo>
                  <a:cubicBezTo>
                    <a:pt x="14462" y="6829"/>
                    <a:pt x="15176" y="7246"/>
                    <a:pt x="15932" y="7246"/>
                  </a:cubicBezTo>
                  <a:cubicBezTo>
                    <a:pt x="16036" y="7246"/>
                    <a:pt x="16141" y="7238"/>
                    <a:pt x="16245" y="7222"/>
                  </a:cubicBezTo>
                  <a:cubicBezTo>
                    <a:pt x="16245" y="7222"/>
                    <a:pt x="17746" y="4320"/>
                    <a:pt x="16445" y="2686"/>
                  </a:cubicBezTo>
                  <a:cubicBezTo>
                    <a:pt x="15875" y="1959"/>
                    <a:pt x="14295" y="1878"/>
                    <a:pt x="13621" y="1878"/>
                  </a:cubicBezTo>
                  <a:cubicBezTo>
                    <a:pt x="13429" y="1878"/>
                    <a:pt x="13310" y="1885"/>
                    <a:pt x="13310" y="1885"/>
                  </a:cubicBezTo>
                  <a:cubicBezTo>
                    <a:pt x="12676" y="951"/>
                    <a:pt x="11675" y="317"/>
                    <a:pt x="10541" y="84"/>
                  </a:cubicBezTo>
                  <a:cubicBezTo>
                    <a:pt x="10248" y="25"/>
                    <a:pt x="9948" y="0"/>
                    <a:pt x="9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6450118" y="1441753"/>
              <a:ext cx="86584" cy="113610"/>
            </a:xfrm>
            <a:custGeom>
              <a:rect b="b" l="l" r="r" t="t"/>
              <a:pathLst>
                <a:path extrusionOk="0" h="5385" w="4104">
                  <a:moveTo>
                    <a:pt x="2544" y="0"/>
                  </a:moveTo>
                  <a:cubicBezTo>
                    <a:pt x="1358" y="0"/>
                    <a:pt x="134" y="2421"/>
                    <a:pt x="134" y="2421"/>
                  </a:cubicBezTo>
                  <a:lnTo>
                    <a:pt x="0" y="4689"/>
                  </a:lnTo>
                  <a:cubicBezTo>
                    <a:pt x="258" y="5140"/>
                    <a:pt x="738" y="5384"/>
                    <a:pt x="1225" y="5384"/>
                  </a:cubicBezTo>
                  <a:cubicBezTo>
                    <a:pt x="1494" y="5384"/>
                    <a:pt x="1765" y="5310"/>
                    <a:pt x="2002" y="5156"/>
                  </a:cubicBezTo>
                  <a:cubicBezTo>
                    <a:pt x="3269" y="4455"/>
                    <a:pt x="4103" y="519"/>
                    <a:pt x="2836" y="52"/>
                  </a:cubicBezTo>
                  <a:cubicBezTo>
                    <a:pt x="2739" y="17"/>
                    <a:pt x="2642" y="0"/>
                    <a:pt x="2544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6462080" y="1466078"/>
              <a:ext cx="42955" cy="73778"/>
            </a:xfrm>
            <a:custGeom>
              <a:rect b="b" l="l" r="r" t="t"/>
              <a:pathLst>
                <a:path extrusionOk="0" h="3497" w="2036">
                  <a:moveTo>
                    <a:pt x="2035" y="0"/>
                  </a:moveTo>
                  <a:cubicBezTo>
                    <a:pt x="701" y="334"/>
                    <a:pt x="0" y="2168"/>
                    <a:pt x="234" y="3402"/>
                  </a:cubicBezTo>
                  <a:cubicBezTo>
                    <a:pt x="215" y="3461"/>
                    <a:pt x="263" y="3496"/>
                    <a:pt x="313" y="3496"/>
                  </a:cubicBezTo>
                  <a:cubicBezTo>
                    <a:pt x="349" y="3496"/>
                    <a:pt x="387" y="3478"/>
                    <a:pt x="401" y="3436"/>
                  </a:cubicBezTo>
                  <a:cubicBezTo>
                    <a:pt x="467" y="3169"/>
                    <a:pt x="601" y="2869"/>
                    <a:pt x="734" y="2602"/>
                  </a:cubicBezTo>
                  <a:cubicBezTo>
                    <a:pt x="905" y="2346"/>
                    <a:pt x="1173" y="2187"/>
                    <a:pt x="1475" y="2187"/>
                  </a:cubicBezTo>
                  <a:cubicBezTo>
                    <a:pt x="1527" y="2187"/>
                    <a:pt x="1581" y="2192"/>
                    <a:pt x="1635" y="2202"/>
                  </a:cubicBezTo>
                  <a:cubicBezTo>
                    <a:pt x="1635" y="2202"/>
                    <a:pt x="1668" y="2135"/>
                    <a:pt x="1635" y="2135"/>
                  </a:cubicBezTo>
                  <a:cubicBezTo>
                    <a:pt x="1514" y="2064"/>
                    <a:pt x="1380" y="2030"/>
                    <a:pt x="1247" y="2030"/>
                  </a:cubicBezTo>
                  <a:cubicBezTo>
                    <a:pt x="942" y="2030"/>
                    <a:pt x="640" y="2210"/>
                    <a:pt x="501" y="2535"/>
                  </a:cubicBezTo>
                  <a:cubicBezTo>
                    <a:pt x="734" y="1534"/>
                    <a:pt x="1101" y="567"/>
                    <a:pt x="2035" y="33"/>
                  </a:cubicBezTo>
                  <a:cubicBezTo>
                    <a:pt x="2035" y="33"/>
                    <a:pt x="2035" y="0"/>
                    <a:pt x="20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383956" y="1530805"/>
              <a:ext cx="103483" cy="81668"/>
            </a:xfrm>
            <a:custGeom>
              <a:rect b="b" l="l" r="r" t="t"/>
              <a:pathLst>
                <a:path extrusionOk="0" h="3871" w="4905">
                  <a:moveTo>
                    <a:pt x="4504" y="1"/>
                  </a:moveTo>
                  <a:lnTo>
                    <a:pt x="2469" y="2403"/>
                  </a:lnTo>
                  <a:lnTo>
                    <a:pt x="1" y="3403"/>
                  </a:lnTo>
                  <a:lnTo>
                    <a:pt x="168" y="3870"/>
                  </a:lnTo>
                  <a:lnTo>
                    <a:pt x="2769" y="2836"/>
                  </a:lnTo>
                  <a:lnTo>
                    <a:pt x="4904" y="334"/>
                  </a:lnTo>
                  <a:lnTo>
                    <a:pt x="450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6347563" y="1594920"/>
              <a:ext cx="50085" cy="33250"/>
            </a:xfrm>
            <a:custGeom>
              <a:rect b="b" l="l" r="r" t="t"/>
              <a:pathLst>
                <a:path extrusionOk="0" h="1576" w="2374">
                  <a:moveTo>
                    <a:pt x="1324" y="1"/>
                  </a:moveTo>
                  <a:cubicBezTo>
                    <a:pt x="695" y="1"/>
                    <a:pt x="1" y="353"/>
                    <a:pt x="225" y="1065"/>
                  </a:cubicBezTo>
                  <a:cubicBezTo>
                    <a:pt x="333" y="1432"/>
                    <a:pt x="605" y="1575"/>
                    <a:pt x="915" y="1575"/>
                  </a:cubicBezTo>
                  <a:cubicBezTo>
                    <a:pt x="1562" y="1575"/>
                    <a:pt x="2373" y="950"/>
                    <a:pt x="2193" y="431"/>
                  </a:cubicBezTo>
                  <a:cubicBezTo>
                    <a:pt x="2102" y="145"/>
                    <a:pt x="1726" y="1"/>
                    <a:pt x="132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6265029" y="1225651"/>
              <a:ext cx="254077" cy="217220"/>
            </a:xfrm>
            <a:custGeom>
              <a:rect b="b" l="l" r="r" t="t"/>
              <a:pathLst>
                <a:path extrusionOk="0" h="10296" w="12043">
                  <a:moveTo>
                    <a:pt x="3805" y="1"/>
                  </a:moveTo>
                  <a:cubicBezTo>
                    <a:pt x="2492" y="1"/>
                    <a:pt x="1171" y="328"/>
                    <a:pt x="0" y="1122"/>
                  </a:cubicBezTo>
                  <a:cubicBezTo>
                    <a:pt x="0" y="1122"/>
                    <a:pt x="756" y="1007"/>
                    <a:pt x="1863" y="1007"/>
                  </a:cubicBezTo>
                  <a:cubicBezTo>
                    <a:pt x="3963" y="1007"/>
                    <a:pt x="7329" y="1421"/>
                    <a:pt x="9207" y="3824"/>
                  </a:cubicBezTo>
                  <a:cubicBezTo>
                    <a:pt x="10408" y="5358"/>
                    <a:pt x="10241" y="10295"/>
                    <a:pt x="10241" y="10295"/>
                  </a:cubicBezTo>
                  <a:lnTo>
                    <a:pt x="11642" y="10195"/>
                  </a:lnTo>
                  <a:cubicBezTo>
                    <a:pt x="11642" y="10195"/>
                    <a:pt x="12042" y="6026"/>
                    <a:pt x="10875" y="3657"/>
                  </a:cubicBezTo>
                  <a:cubicBezTo>
                    <a:pt x="9961" y="1829"/>
                    <a:pt x="6906" y="1"/>
                    <a:pt x="380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6424780" y="1404094"/>
              <a:ext cx="147113" cy="164075"/>
            </a:xfrm>
            <a:custGeom>
              <a:rect b="b" l="l" r="r" t="t"/>
              <a:pathLst>
                <a:path extrusionOk="0" h="7777" w="6973">
                  <a:moveTo>
                    <a:pt x="3528" y="1"/>
                  </a:moveTo>
                  <a:cubicBezTo>
                    <a:pt x="1676" y="1"/>
                    <a:pt x="166" y="1678"/>
                    <a:pt x="101" y="3772"/>
                  </a:cubicBezTo>
                  <a:cubicBezTo>
                    <a:pt x="1" y="5907"/>
                    <a:pt x="1468" y="7708"/>
                    <a:pt x="3336" y="7775"/>
                  </a:cubicBezTo>
                  <a:cubicBezTo>
                    <a:pt x="3372" y="7776"/>
                    <a:pt x="3408" y="7777"/>
                    <a:pt x="3444" y="7777"/>
                  </a:cubicBezTo>
                  <a:cubicBezTo>
                    <a:pt x="5297" y="7777"/>
                    <a:pt x="6807" y="6100"/>
                    <a:pt x="6872" y="4005"/>
                  </a:cubicBezTo>
                  <a:cubicBezTo>
                    <a:pt x="6972" y="1871"/>
                    <a:pt x="5504" y="69"/>
                    <a:pt x="3636" y="3"/>
                  </a:cubicBezTo>
                  <a:cubicBezTo>
                    <a:pt x="3600" y="1"/>
                    <a:pt x="3564" y="1"/>
                    <a:pt x="3528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6445898" y="1410423"/>
              <a:ext cx="131627" cy="147197"/>
            </a:xfrm>
            <a:custGeom>
              <a:rect b="b" l="l" r="r" t="t"/>
              <a:pathLst>
                <a:path extrusionOk="0" h="6977" w="6239">
                  <a:moveTo>
                    <a:pt x="3164" y="1"/>
                  </a:moveTo>
                  <a:cubicBezTo>
                    <a:pt x="1540" y="1"/>
                    <a:pt x="132" y="1510"/>
                    <a:pt x="67" y="3372"/>
                  </a:cubicBezTo>
                  <a:cubicBezTo>
                    <a:pt x="0" y="5307"/>
                    <a:pt x="1335" y="6908"/>
                    <a:pt x="3002" y="6974"/>
                  </a:cubicBezTo>
                  <a:cubicBezTo>
                    <a:pt x="3038" y="6976"/>
                    <a:pt x="3074" y="6977"/>
                    <a:pt x="3109" y="6977"/>
                  </a:cubicBezTo>
                  <a:cubicBezTo>
                    <a:pt x="4731" y="6977"/>
                    <a:pt x="6106" y="5499"/>
                    <a:pt x="6171" y="3605"/>
                  </a:cubicBezTo>
                  <a:cubicBezTo>
                    <a:pt x="6238" y="1671"/>
                    <a:pt x="4937" y="70"/>
                    <a:pt x="3269" y="3"/>
                  </a:cubicBezTo>
                  <a:cubicBezTo>
                    <a:pt x="3234" y="1"/>
                    <a:pt x="3199" y="1"/>
                    <a:pt x="3164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6293891" y="1726105"/>
              <a:ext cx="207620" cy="127534"/>
            </a:xfrm>
            <a:custGeom>
              <a:rect b="b" l="l" r="r" t="t"/>
              <a:pathLst>
                <a:path extrusionOk="0" h="6045" w="9841">
                  <a:moveTo>
                    <a:pt x="584" y="1"/>
                  </a:moveTo>
                  <a:cubicBezTo>
                    <a:pt x="559" y="1"/>
                    <a:pt x="534" y="17"/>
                    <a:pt x="534" y="51"/>
                  </a:cubicBezTo>
                  <a:cubicBezTo>
                    <a:pt x="267" y="2052"/>
                    <a:pt x="0" y="5121"/>
                    <a:pt x="1835" y="5788"/>
                  </a:cubicBezTo>
                  <a:cubicBezTo>
                    <a:pt x="2305" y="5965"/>
                    <a:pt x="2771" y="6044"/>
                    <a:pt x="3227" y="6044"/>
                  </a:cubicBezTo>
                  <a:cubicBezTo>
                    <a:pt x="4748" y="6044"/>
                    <a:pt x="6161" y="5164"/>
                    <a:pt x="7239" y="4087"/>
                  </a:cubicBezTo>
                  <a:cubicBezTo>
                    <a:pt x="8239" y="3119"/>
                    <a:pt x="9107" y="2052"/>
                    <a:pt x="9840" y="884"/>
                  </a:cubicBezTo>
                  <a:cubicBezTo>
                    <a:pt x="9840" y="861"/>
                    <a:pt x="9824" y="837"/>
                    <a:pt x="9814" y="837"/>
                  </a:cubicBezTo>
                  <a:cubicBezTo>
                    <a:pt x="9810" y="837"/>
                    <a:pt x="9807" y="841"/>
                    <a:pt x="9807" y="851"/>
                  </a:cubicBezTo>
                  <a:cubicBezTo>
                    <a:pt x="8940" y="1885"/>
                    <a:pt x="8039" y="2919"/>
                    <a:pt x="7072" y="3887"/>
                  </a:cubicBezTo>
                  <a:cubicBezTo>
                    <a:pt x="6138" y="4754"/>
                    <a:pt x="4970" y="5554"/>
                    <a:pt x="3736" y="5688"/>
                  </a:cubicBezTo>
                  <a:cubicBezTo>
                    <a:pt x="3575" y="5701"/>
                    <a:pt x="3414" y="5708"/>
                    <a:pt x="3255" y="5708"/>
                  </a:cubicBezTo>
                  <a:cubicBezTo>
                    <a:pt x="2167" y="5708"/>
                    <a:pt x="1175" y="5363"/>
                    <a:pt x="767" y="4053"/>
                  </a:cubicBezTo>
                  <a:cubicBezTo>
                    <a:pt x="400" y="2853"/>
                    <a:pt x="434" y="1585"/>
                    <a:pt x="634" y="51"/>
                  </a:cubicBezTo>
                  <a:cubicBezTo>
                    <a:pt x="634" y="17"/>
                    <a:pt x="609" y="1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5938482" y="2706780"/>
              <a:ext cx="782591" cy="35212"/>
            </a:xfrm>
            <a:custGeom>
              <a:rect b="b" l="l" r="r" t="t"/>
              <a:pathLst>
                <a:path extrusionOk="0" h="1669" w="37094">
                  <a:moveTo>
                    <a:pt x="1" y="1"/>
                  </a:moveTo>
                  <a:lnTo>
                    <a:pt x="1" y="1669"/>
                  </a:lnTo>
                  <a:lnTo>
                    <a:pt x="37094" y="1669"/>
                  </a:lnTo>
                  <a:lnTo>
                    <a:pt x="3709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5939200" y="2706780"/>
              <a:ext cx="641132" cy="35212"/>
            </a:xfrm>
            <a:custGeom>
              <a:rect b="b" l="l" r="r" t="t"/>
              <a:pathLst>
                <a:path extrusionOk="0" h="1669" w="30389">
                  <a:moveTo>
                    <a:pt x="0" y="1"/>
                  </a:moveTo>
                  <a:lnTo>
                    <a:pt x="0" y="1669"/>
                  </a:lnTo>
                  <a:lnTo>
                    <a:pt x="30388" y="1669"/>
                  </a:lnTo>
                  <a:lnTo>
                    <a:pt x="29121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5694279" y="2224006"/>
              <a:ext cx="826241" cy="517986"/>
            </a:xfrm>
            <a:custGeom>
              <a:rect b="b" l="l" r="r" t="t"/>
              <a:pathLst>
                <a:path extrusionOk="0" h="24552" w="39163">
                  <a:moveTo>
                    <a:pt x="1" y="1"/>
                  </a:moveTo>
                  <a:lnTo>
                    <a:pt x="3003" y="24552"/>
                  </a:lnTo>
                  <a:lnTo>
                    <a:pt x="39162" y="24552"/>
                  </a:lnTo>
                  <a:lnTo>
                    <a:pt x="36160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6060236" y="2436542"/>
              <a:ext cx="94327" cy="92913"/>
            </a:xfrm>
            <a:custGeom>
              <a:rect b="b" l="l" r="r" t="t"/>
              <a:pathLst>
                <a:path extrusionOk="0" h="4404" w="4471">
                  <a:moveTo>
                    <a:pt x="2202" y="1"/>
                  </a:moveTo>
                  <a:cubicBezTo>
                    <a:pt x="968" y="1"/>
                    <a:pt x="1" y="1001"/>
                    <a:pt x="34" y="2202"/>
                  </a:cubicBezTo>
                  <a:cubicBezTo>
                    <a:pt x="67" y="3436"/>
                    <a:pt x="1035" y="4404"/>
                    <a:pt x="2269" y="4404"/>
                  </a:cubicBezTo>
                  <a:cubicBezTo>
                    <a:pt x="3470" y="4404"/>
                    <a:pt x="4470" y="3403"/>
                    <a:pt x="4437" y="2202"/>
                  </a:cubicBezTo>
                  <a:cubicBezTo>
                    <a:pt x="4404" y="968"/>
                    <a:pt x="3403" y="1"/>
                    <a:pt x="2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7459296" y="2810242"/>
              <a:ext cx="815672" cy="104876"/>
            </a:xfrm>
            <a:custGeom>
              <a:rect b="b" l="l" r="r" t="t"/>
              <a:pathLst>
                <a:path extrusionOk="0" h="4971" w="38662">
                  <a:moveTo>
                    <a:pt x="1" y="0"/>
                  </a:moveTo>
                  <a:lnTo>
                    <a:pt x="1" y="4971"/>
                  </a:lnTo>
                  <a:lnTo>
                    <a:pt x="38662" y="4971"/>
                  </a:lnTo>
                  <a:lnTo>
                    <a:pt x="386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7481807" y="2915096"/>
              <a:ext cx="769932" cy="32385"/>
            </a:xfrm>
            <a:custGeom>
              <a:rect b="b" l="l" r="r" t="t"/>
              <a:pathLst>
                <a:path extrusionOk="0" h="1535" w="36494">
                  <a:moveTo>
                    <a:pt x="1" y="1"/>
                  </a:moveTo>
                  <a:lnTo>
                    <a:pt x="1" y="1535"/>
                  </a:lnTo>
                  <a:lnTo>
                    <a:pt x="36494" y="1535"/>
                  </a:lnTo>
                  <a:lnTo>
                    <a:pt x="3649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0"/>
            <p:cNvSpPr/>
            <p:nvPr/>
          </p:nvSpPr>
          <p:spPr>
            <a:xfrm>
              <a:off x="7592315" y="3709628"/>
              <a:ext cx="549632" cy="32406"/>
            </a:xfrm>
            <a:custGeom>
              <a:rect b="b" l="l" r="r" t="t"/>
              <a:pathLst>
                <a:path extrusionOk="0" h="1536" w="26052">
                  <a:moveTo>
                    <a:pt x="0" y="1"/>
                  </a:moveTo>
                  <a:lnTo>
                    <a:pt x="0" y="1535"/>
                  </a:lnTo>
                  <a:lnTo>
                    <a:pt x="26052" y="1535"/>
                  </a:lnTo>
                  <a:lnTo>
                    <a:pt x="260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0"/>
            <p:cNvSpPr/>
            <p:nvPr/>
          </p:nvSpPr>
          <p:spPr>
            <a:xfrm>
              <a:off x="7533896" y="2947460"/>
              <a:ext cx="110509" cy="1242158"/>
            </a:xfrm>
            <a:custGeom>
              <a:rect b="b" l="l" r="r" t="t"/>
              <a:pathLst>
                <a:path extrusionOk="0" h="58877" w="5238">
                  <a:moveTo>
                    <a:pt x="0" y="1"/>
                  </a:moveTo>
                  <a:lnTo>
                    <a:pt x="0" y="58876"/>
                  </a:lnTo>
                  <a:lnTo>
                    <a:pt x="1902" y="58876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0"/>
            <p:cNvSpPr/>
            <p:nvPr/>
          </p:nvSpPr>
          <p:spPr>
            <a:xfrm>
              <a:off x="7533896" y="2947460"/>
              <a:ext cx="110509" cy="73229"/>
            </a:xfrm>
            <a:custGeom>
              <a:rect b="b" l="l" r="r" t="t"/>
              <a:pathLst>
                <a:path extrusionOk="0" h="3471" w="5238">
                  <a:moveTo>
                    <a:pt x="0" y="1"/>
                  </a:moveTo>
                  <a:lnTo>
                    <a:pt x="0" y="3470"/>
                  </a:lnTo>
                  <a:lnTo>
                    <a:pt x="5071" y="3470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0"/>
            <p:cNvSpPr/>
            <p:nvPr/>
          </p:nvSpPr>
          <p:spPr>
            <a:xfrm>
              <a:off x="8089161" y="2947460"/>
              <a:ext cx="111205" cy="1242158"/>
            </a:xfrm>
            <a:custGeom>
              <a:rect b="b" l="l" r="r" t="t"/>
              <a:pathLst>
                <a:path extrusionOk="0" h="58877" w="5271">
                  <a:moveTo>
                    <a:pt x="0" y="1"/>
                  </a:moveTo>
                  <a:lnTo>
                    <a:pt x="3336" y="58876"/>
                  </a:lnTo>
                  <a:lnTo>
                    <a:pt x="5271" y="58876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0"/>
            <p:cNvSpPr/>
            <p:nvPr/>
          </p:nvSpPr>
          <p:spPr>
            <a:xfrm>
              <a:off x="8089161" y="2947460"/>
              <a:ext cx="111205" cy="73229"/>
            </a:xfrm>
            <a:custGeom>
              <a:rect b="b" l="l" r="r" t="t"/>
              <a:pathLst>
                <a:path extrusionOk="0" h="3471" w="5271">
                  <a:moveTo>
                    <a:pt x="0" y="1"/>
                  </a:moveTo>
                  <a:lnTo>
                    <a:pt x="200" y="3470"/>
                  </a:lnTo>
                  <a:lnTo>
                    <a:pt x="5271" y="3470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0"/>
            <p:cNvSpPr/>
            <p:nvPr/>
          </p:nvSpPr>
          <p:spPr>
            <a:xfrm>
              <a:off x="7481807" y="2549857"/>
              <a:ext cx="629191" cy="106985"/>
            </a:xfrm>
            <a:custGeom>
              <a:rect b="b" l="l" r="r" t="t"/>
              <a:pathLst>
                <a:path extrusionOk="0" h="5071" w="29823">
                  <a:moveTo>
                    <a:pt x="1" y="0"/>
                  </a:moveTo>
                  <a:lnTo>
                    <a:pt x="1" y="5070"/>
                  </a:lnTo>
                  <a:lnTo>
                    <a:pt x="29822" y="5070"/>
                  </a:lnTo>
                  <a:lnTo>
                    <a:pt x="2982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0"/>
            <p:cNvSpPr/>
            <p:nvPr/>
          </p:nvSpPr>
          <p:spPr>
            <a:xfrm>
              <a:off x="8003295" y="2549857"/>
              <a:ext cx="58440" cy="106985"/>
            </a:xfrm>
            <a:custGeom>
              <a:rect b="b" l="l" r="r" t="t"/>
              <a:pathLst>
                <a:path extrusionOk="0" h="5071" w="2770">
                  <a:moveTo>
                    <a:pt x="1" y="0"/>
                  </a:moveTo>
                  <a:lnTo>
                    <a:pt x="1" y="5070"/>
                  </a:lnTo>
                  <a:lnTo>
                    <a:pt x="2769" y="5070"/>
                  </a:lnTo>
                  <a:lnTo>
                    <a:pt x="276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0"/>
            <p:cNvSpPr/>
            <p:nvPr/>
          </p:nvSpPr>
          <p:spPr>
            <a:xfrm>
              <a:off x="7531069" y="2549857"/>
              <a:ext cx="59136" cy="106985"/>
            </a:xfrm>
            <a:custGeom>
              <a:rect b="b" l="l" r="r" t="t"/>
              <a:pathLst>
                <a:path extrusionOk="0" h="5071" w="2803">
                  <a:moveTo>
                    <a:pt x="1" y="0"/>
                  </a:moveTo>
                  <a:lnTo>
                    <a:pt x="1" y="5070"/>
                  </a:lnTo>
                  <a:lnTo>
                    <a:pt x="2803" y="5070"/>
                  </a:lnTo>
                  <a:lnTo>
                    <a:pt x="28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0"/>
            <p:cNvSpPr/>
            <p:nvPr/>
          </p:nvSpPr>
          <p:spPr>
            <a:xfrm>
              <a:off x="7514191" y="2656821"/>
              <a:ext cx="689698" cy="153442"/>
            </a:xfrm>
            <a:custGeom>
              <a:rect b="b" l="l" r="r" t="t"/>
              <a:pathLst>
                <a:path extrusionOk="0" h="7273" w="32691">
                  <a:moveTo>
                    <a:pt x="0" y="0"/>
                  </a:moveTo>
                  <a:lnTo>
                    <a:pt x="0" y="7272"/>
                  </a:lnTo>
                  <a:lnTo>
                    <a:pt x="32690" y="7272"/>
                  </a:lnTo>
                  <a:lnTo>
                    <a:pt x="3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0"/>
            <p:cNvSpPr/>
            <p:nvPr/>
          </p:nvSpPr>
          <p:spPr>
            <a:xfrm>
              <a:off x="7884368" y="2673003"/>
              <a:ext cx="319522" cy="121079"/>
            </a:xfrm>
            <a:custGeom>
              <a:rect b="b" l="l" r="r" t="t"/>
              <a:pathLst>
                <a:path extrusionOk="0" h="5739" w="15145">
                  <a:moveTo>
                    <a:pt x="0" y="1"/>
                  </a:moveTo>
                  <a:lnTo>
                    <a:pt x="0" y="5738"/>
                  </a:lnTo>
                  <a:lnTo>
                    <a:pt x="15144" y="5738"/>
                  </a:lnTo>
                  <a:lnTo>
                    <a:pt x="15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0"/>
            <p:cNvSpPr/>
            <p:nvPr/>
          </p:nvSpPr>
          <p:spPr>
            <a:xfrm>
              <a:off x="7884368" y="2695535"/>
              <a:ext cx="319522" cy="4937"/>
            </a:xfrm>
            <a:custGeom>
              <a:rect b="b" l="l" r="r" t="t"/>
              <a:pathLst>
                <a:path extrusionOk="0" h="234" w="15145">
                  <a:moveTo>
                    <a:pt x="7572" y="0"/>
                  </a:moveTo>
                  <a:lnTo>
                    <a:pt x="6105" y="33"/>
                  </a:lnTo>
                  <a:cubicBezTo>
                    <a:pt x="4070" y="33"/>
                    <a:pt x="2035" y="67"/>
                    <a:pt x="0" y="100"/>
                  </a:cubicBezTo>
                  <a:cubicBezTo>
                    <a:pt x="2035" y="167"/>
                    <a:pt x="4070" y="167"/>
                    <a:pt x="6105" y="200"/>
                  </a:cubicBezTo>
                  <a:lnTo>
                    <a:pt x="7572" y="234"/>
                  </a:lnTo>
                  <a:cubicBezTo>
                    <a:pt x="7572" y="234"/>
                    <a:pt x="13110" y="134"/>
                    <a:pt x="15144" y="100"/>
                  </a:cubicBezTo>
                  <a:cubicBezTo>
                    <a:pt x="13110" y="67"/>
                    <a:pt x="7572" y="0"/>
                    <a:pt x="757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0"/>
            <p:cNvSpPr/>
            <p:nvPr/>
          </p:nvSpPr>
          <p:spPr>
            <a:xfrm>
              <a:off x="7884368" y="2719459"/>
              <a:ext cx="319522" cy="4937"/>
            </a:xfrm>
            <a:custGeom>
              <a:rect b="b" l="l" r="r" t="t"/>
              <a:pathLst>
                <a:path extrusionOk="0" h="234" w="15145">
                  <a:moveTo>
                    <a:pt x="7572" y="0"/>
                  </a:moveTo>
                  <a:lnTo>
                    <a:pt x="6105" y="34"/>
                  </a:lnTo>
                  <a:cubicBezTo>
                    <a:pt x="4070" y="34"/>
                    <a:pt x="2035" y="67"/>
                    <a:pt x="0" y="100"/>
                  </a:cubicBezTo>
                  <a:cubicBezTo>
                    <a:pt x="2035" y="134"/>
                    <a:pt x="4070" y="167"/>
                    <a:pt x="6105" y="200"/>
                  </a:cubicBezTo>
                  <a:lnTo>
                    <a:pt x="7572" y="234"/>
                  </a:lnTo>
                  <a:cubicBezTo>
                    <a:pt x="7572" y="234"/>
                    <a:pt x="13110" y="134"/>
                    <a:pt x="15144" y="100"/>
                  </a:cubicBezTo>
                  <a:cubicBezTo>
                    <a:pt x="13110" y="67"/>
                    <a:pt x="7572" y="0"/>
                    <a:pt x="757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0"/>
            <p:cNvSpPr/>
            <p:nvPr/>
          </p:nvSpPr>
          <p:spPr>
            <a:xfrm>
              <a:off x="7884368" y="2743384"/>
              <a:ext cx="319522" cy="4937"/>
            </a:xfrm>
            <a:custGeom>
              <a:rect b="b" l="l" r="r" t="t"/>
              <a:pathLst>
                <a:path extrusionOk="0" h="234" w="15145">
                  <a:moveTo>
                    <a:pt x="7572" y="0"/>
                  </a:moveTo>
                  <a:lnTo>
                    <a:pt x="6105" y="34"/>
                  </a:lnTo>
                  <a:cubicBezTo>
                    <a:pt x="4070" y="34"/>
                    <a:pt x="2035" y="67"/>
                    <a:pt x="0" y="134"/>
                  </a:cubicBezTo>
                  <a:cubicBezTo>
                    <a:pt x="2035" y="167"/>
                    <a:pt x="4070" y="201"/>
                    <a:pt x="6105" y="201"/>
                  </a:cubicBezTo>
                  <a:lnTo>
                    <a:pt x="7572" y="234"/>
                  </a:lnTo>
                  <a:cubicBezTo>
                    <a:pt x="7572" y="234"/>
                    <a:pt x="13110" y="134"/>
                    <a:pt x="15144" y="134"/>
                  </a:cubicBezTo>
                  <a:cubicBezTo>
                    <a:pt x="13110" y="67"/>
                    <a:pt x="7572" y="0"/>
                    <a:pt x="7572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0"/>
            <p:cNvSpPr/>
            <p:nvPr/>
          </p:nvSpPr>
          <p:spPr>
            <a:xfrm>
              <a:off x="7884368" y="2767309"/>
              <a:ext cx="319522" cy="4241"/>
            </a:xfrm>
            <a:custGeom>
              <a:rect b="b" l="l" r="r" t="t"/>
              <a:pathLst>
                <a:path extrusionOk="0" h="201" w="15145">
                  <a:moveTo>
                    <a:pt x="6105" y="1"/>
                  </a:moveTo>
                  <a:cubicBezTo>
                    <a:pt x="4070" y="34"/>
                    <a:pt x="2035" y="67"/>
                    <a:pt x="0" y="101"/>
                  </a:cubicBezTo>
                  <a:cubicBezTo>
                    <a:pt x="2035" y="134"/>
                    <a:pt x="4070" y="167"/>
                    <a:pt x="6105" y="201"/>
                  </a:cubicBezTo>
                  <a:lnTo>
                    <a:pt x="7572" y="201"/>
                  </a:lnTo>
                  <a:cubicBezTo>
                    <a:pt x="7572" y="201"/>
                    <a:pt x="13110" y="134"/>
                    <a:pt x="15144" y="101"/>
                  </a:cubicBezTo>
                  <a:cubicBezTo>
                    <a:pt x="13110" y="67"/>
                    <a:pt x="7572" y="1"/>
                    <a:pt x="7572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7565564" y="2715092"/>
              <a:ext cx="28165" cy="43081"/>
            </a:xfrm>
            <a:custGeom>
              <a:rect b="b" l="l" r="r" t="t"/>
              <a:pathLst>
                <a:path extrusionOk="0" h="2042" w="1335">
                  <a:moveTo>
                    <a:pt x="128" y="0"/>
                  </a:moveTo>
                  <a:cubicBezTo>
                    <a:pt x="50" y="0"/>
                    <a:pt x="0" y="83"/>
                    <a:pt x="0" y="141"/>
                  </a:cubicBezTo>
                  <a:lnTo>
                    <a:pt x="0" y="1875"/>
                  </a:lnTo>
                  <a:cubicBezTo>
                    <a:pt x="0" y="1975"/>
                    <a:pt x="67" y="2042"/>
                    <a:pt x="167" y="2042"/>
                  </a:cubicBezTo>
                  <a:lnTo>
                    <a:pt x="1101" y="2042"/>
                  </a:lnTo>
                  <a:cubicBezTo>
                    <a:pt x="1335" y="2042"/>
                    <a:pt x="1335" y="1708"/>
                    <a:pt x="1101" y="1708"/>
                  </a:cubicBezTo>
                  <a:lnTo>
                    <a:pt x="334" y="1708"/>
                  </a:lnTo>
                  <a:lnTo>
                    <a:pt x="334" y="1175"/>
                  </a:lnTo>
                  <a:lnTo>
                    <a:pt x="1001" y="1175"/>
                  </a:lnTo>
                  <a:cubicBezTo>
                    <a:pt x="1101" y="1175"/>
                    <a:pt x="1168" y="1108"/>
                    <a:pt x="1168" y="1008"/>
                  </a:cubicBezTo>
                  <a:cubicBezTo>
                    <a:pt x="1168" y="941"/>
                    <a:pt x="1101" y="841"/>
                    <a:pt x="1001" y="841"/>
                  </a:cubicBezTo>
                  <a:lnTo>
                    <a:pt x="334" y="841"/>
                  </a:lnTo>
                  <a:lnTo>
                    <a:pt x="334" y="307"/>
                  </a:lnTo>
                  <a:lnTo>
                    <a:pt x="1135" y="307"/>
                  </a:lnTo>
                  <a:cubicBezTo>
                    <a:pt x="1325" y="307"/>
                    <a:pt x="1334" y="5"/>
                    <a:pt x="1162" y="5"/>
                  </a:cubicBezTo>
                  <a:cubicBezTo>
                    <a:pt x="1153" y="5"/>
                    <a:pt x="1144" y="5"/>
                    <a:pt x="1135" y="7"/>
                  </a:cubicBezTo>
                  <a:lnTo>
                    <a:pt x="167" y="7"/>
                  </a:lnTo>
                  <a:cubicBezTo>
                    <a:pt x="154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7602168" y="2715177"/>
              <a:ext cx="32385" cy="42997"/>
            </a:xfrm>
            <a:custGeom>
              <a:rect b="b" l="l" r="r" t="t"/>
              <a:pathLst>
                <a:path extrusionOk="0" h="2038" w="1535">
                  <a:moveTo>
                    <a:pt x="154" y="0"/>
                  </a:moveTo>
                  <a:cubicBezTo>
                    <a:pt x="123" y="0"/>
                    <a:pt x="92" y="11"/>
                    <a:pt x="67" y="36"/>
                  </a:cubicBezTo>
                  <a:cubicBezTo>
                    <a:pt x="33" y="70"/>
                    <a:pt x="0" y="137"/>
                    <a:pt x="0" y="170"/>
                  </a:cubicBezTo>
                  <a:lnTo>
                    <a:pt x="0" y="1871"/>
                  </a:lnTo>
                  <a:cubicBezTo>
                    <a:pt x="0" y="1971"/>
                    <a:pt x="67" y="2038"/>
                    <a:pt x="167" y="2038"/>
                  </a:cubicBezTo>
                  <a:cubicBezTo>
                    <a:pt x="234" y="2038"/>
                    <a:pt x="334" y="1971"/>
                    <a:pt x="334" y="1871"/>
                  </a:cubicBezTo>
                  <a:lnTo>
                    <a:pt x="334" y="670"/>
                  </a:lnTo>
                  <a:lnTo>
                    <a:pt x="1268" y="1971"/>
                  </a:lnTo>
                  <a:cubicBezTo>
                    <a:pt x="1301" y="2005"/>
                    <a:pt x="1334" y="2038"/>
                    <a:pt x="1401" y="2038"/>
                  </a:cubicBezTo>
                  <a:cubicBezTo>
                    <a:pt x="1468" y="2038"/>
                    <a:pt x="1534" y="1971"/>
                    <a:pt x="1534" y="1871"/>
                  </a:cubicBezTo>
                  <a:lnTo>
                    <a:pt x="1534" y="170"/>
                  </a:lnTo>
                  <a:cubicBezTo>
                    <a:pt x="1534" y="103"/>
                    <a:pt x="1468" y="3"/>
                    <a:pt x="1401" y="3"/>
                  </a:cubicBezTo>
                  <a:cubicBezTo>
                    <a:pt x="1301" y="3"/>
                    <a:pt x="1234" y="103"/>
                    <a:pt x="1234" y="170"/>
                  </a:cubicBezTo>
                  <a:lnTo>
                    <a:pt x="1234" y="1371"/>
                  </a:lnTo>
                  <a:lnTo>
                    <a:pt x="300" y="70"/>
                  </a:lnTo>
                  <a:cubicBezTo>
                    <a:pt x="259" y="29"/>
                    <a:pt x="205" y="0"/>
                    <a:pt x="154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7644384" y="2713679"/>
              <a:ext cx="40655" cy="43798"/>
            </a:xfrm>
            <a:custGeom>
              <a:rect b="b" l="l" r="r" t="t"/>
              <a:pathLst>
                <a:path extrusionOk="0" h="2076" w="1927">
                  <a:moveTo>
                    <a:pt x="1193" y="1"/>
                  </a:moveTo>
                  <a:cubicBezTo>
                    <a:pt x="1163" y="1"/>
                    <a:pt x="1132" y="3"/>
                    <a:pt x="1101" y="7"/>
                  </a:cubicBezTo>
                  <a:cubicBezTo>
                    <a:pt x="1081" y="6"/>
                    <a:pt x="1061" y="6"/>
                    <a:pt x="1041" y="6"/>
                  </a:cubicBezTo>
                  <a:cubicBezTo>
                    <a:pt x="470" y="6"/>
                    <a:pt x="33" y="461"/>
                    <a:pt x="0" y="1041"/>
                  </a:cubicBezTo>
                  <a:cubicBezTo>
                    <a:pt x="34" y="1642"/>
                    <a:pt x="534" y="2076"/>
                    <a:pt x="1101" y="2076"/>
                  </a:cubicBezTo>
                  <a:cubicBezTo>
                    <a:pt x="1368" y="2076"/>
                    <a:pt x="1602" y="1975"/>
                    <a:pt x="1768" y="1842"/>
                  </a:cubicBezTo>
                  <a:cubicBezTo>
                    <a:pt x="1802" y="1809"/>
                    <a:pt x="1835" y="1809"/>
                    <a:pt x="1835" y="1775"/>
                  </a:cubicBezTo>
                  <a:cubicBezTo>
                    <a:pt x="1835" y="1742"/>
                    <a:pt x="1835" y="1742"/>
                    <a:pt x="1835" y="1709"/>
                  </a:cubicBezTo>
                  <a:lnTo>
                    <a:pt x="1835" y="1075"/>
                  </a:lnTo>
                  <a:cubicBezTo>
                    <a:pt x="1835" y="975"/>
                    <a:pt x="1768" y="908"/>
                    <a:pt x="1668" y="908"/>
                  </a:cubicBezTo>
                  <a:lnTo>
                    <a:pt x="1101" y="908"/>
                  </a:lnTo>
                  <a:cubicBezTo>
                    <a:pt x="1001" y="908"/>
                    <a:pt x="934" y="975"/>
                    <a:pt x="934" y="1075"/>
                  </a:cubicBezTo>
                  <a:cubicBezTo>
                    <a:pt x="934" y="1142"/>
                    <a:pt x="1001" y="1242"/>
                    <a:pt x="1101" y="1242"/>
                  </a:cubicBezTo>
                  <a:lnTo>
                    <a:pt x="1502" y="1242"/>
                  </a:lnTo>
                  <a:lnTo>
                    <a:pt x="1502" y="1642"/>
                  </a:lnTo>
                  <a:cubicBezTo>
                    <a:pt x="1368" y="1709"/>
                    <a:pt x="1235" y="1775"/>
                    <a:pt x="1101" y="1775"/>
                  </a:cubicBezTo>
                  <a:cubicBezTo>
                    <a:pt x="901" y="1775"/>
                    <a:pt x="701" y="1675"/>
                    <a:pt x="568" y="1542"/>
                  </a:cubicBezTo>
                  <a:cubicBezTo>
                    <a:pt x="434" y="1408"/>
                    <a:pt x="334" y="1242"/>
                    <a:pt x="334" y="1041"/>
                  </a:cubicBezTo>
                  <a:cubicBezTo>
                    <a:pt x="334" y="841"/>
                    <a:pt x="434" y="675"/>
                    <a:pt x="568" y="541"/>
                  </a:cubicBezTo>
                  <a:cubicBezTo>
                    <a:pt x="683" y="425"/>
                    <a:pt x="850" y="334"/>
                    <a:pt x="1022" y="334"/>
                  </a:cubicBezTo>
                  <a:cubicBezTo>
                    <a:pt x="1049" y="334"/>
                    <a:pt x="1075" y="337"/>
                    <a:pt x="1101" y="341"/>
                  </a:cubicBezTo>
                  <a:cubicBezTo>
                    <a:pt x="1268" y="341"/>
                    <a:pt x="1435" y="374"/>
                    <a:pt x="1568" y="474"/>
                  </a:cubicBezTo>
                  <a:cubicBezTo>
                    <a:pt x="1603" y="509"/>
                    <a:pt x="1641" y="524"/>
                    <a:pt x="1676" y="524"/>
                  </a:cubicBezTo>
                  <a:cubicBezTo>
                    <a:pt x="1813" y="524"/>
                    <a:pt x="1927" y="313"/>
                    <a:pt x="1768" y="208"/>
                  </a:cubicBezTo>
                  <a:cubicBezTo>
                    <a:pt x="1595" y="92"/>
                    <a:pt x="1396" y="1"/>
                    <a:pt x="1193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7693647" y="2714881"/>
              <a:ext cx="28165" cy="43292"/>
            </a:xfrm>
            <a:custGeom>
              <a:rect b="b" l="l" r="r" t="t"/>
              <a:pathLst>
                <a:path extrusionOk="0" h="2052" w="1335">
                  <a:moveTo>
                    <a:pt x="167" y="0"/>
                  </a:moveTo>
                  <a:cubicBezTo>
                    <a:pt x="84" y="0"/>
                    <a:pt x="0" y="50"/>
                    <a:pt x="0" y="151"/>
                  </a:cubicBezTo>
                  <a:lnTo>
                    <a:pt x="0" y="1885"/>
                  </a:lnTo>
                  <a:cubicBezTo>
                    <a:pt x="0" y="1985"/>
                    <a:pt x="67" y="2052"/>
                    <a:pt x="167" y="2052"/>
                  </a:cubicBezTo>
                  <a:lnTo>
                    <a:pt x="1101" y="2052"/>
                  </a:lnTo>
                  <a:cubicBezTo>
                    <a:pt x="1335" y="2052"/>
                    <a:pt x="1335" y="1718"/>
                    <a:pt x="1101" y="1718"/>
                  </a:cubicBezTo>
                  <a:lnTo>
                    <a:pt x="334" y="1718"/>
                  </a:lnTo>
                  <a:lnTo>
                    <a:pt x="334" y="151"/>
                  </a:lnTo>
                  <a:cubicBezTo>
                    <a:pt x="334" y="5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7728837" y="2714523"/>
              <a:ext cx="7047" cy="43651"/>
            </a:xfrm>
            <a:custGeom>
              <a:rect b="b" l="l" r="r" t="t"/>
              <a:pathLst>
                <a:path extrusionOk="0" h="2069" w="334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lnTo>
                    <a:pt x="0" y="1902"/>
                  </a:lnTo>
                  <a:cubicBezTo>
                    <a:pt x="0" y="2002"/>
                    <a:pt x="67" y="2069"/>
                    <a:pt x="167" y="2069"/>
                  </a:cubicBezTo>
                  <a:cubicBezTo>
                    <a:pt x="267" y="2069"/>
                    <a:pt x="334" y="2002"/>
                    <a:pt x="334" y="1902"/>
                  </a:cubicBezTo>
                  <a:lnTo>
                    <a:pt x="334" y="168"/>
                  </a:lnTo>
                  <a:cubicBezTo>
                    <a:pt x="334" y="67"/>
                    <a:pt x="267" y="1"/>
                    <a:pt x="167" y="1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7745019" y="2713826"/>
              <a:ext cx="34516" cy="43651"/>
            </a:xfrm>
            <a:custGeom>
              <a:rect b="b" l="l" r="r" t="t"/>
              <a:pathLst>
                <a:path extrusionOk="0" h="2069" w="1636">
                  <a:moveTo>
                    <a:pt x="801" y="0"/>
                  </a:moveTo>
                  <a:cubicBezTo>
                    <a:pt x="634" y="0"/>
                    <a:pt x="434" y="34"/>
                    <a:pt x="301" y="134"/>
                  </a:cubicBezTo>
                  <a:cubicBezTo>
                    <a:pt x="167" y="234"/>
                    <a:pt x="67" y="401"/>
                    <a:pt x="67" y="567"/>
                  </a:cubicBezTo>
                  <a:cubicBezTo>
                    <a:pt x="67" y="668"/>
                    <a:pt x="101" y="734"/>
                    <a:pt x="134" y="801"/>
                  </a:cubicBezTo>
                  <a:cubicBezTo>
                    <a:pt x="201" y="901"/>
                    <a:pt x="301" y="1001"/>
                    <a:pt x="401" y="1034"/>
                  </a:cubicBezTo>
                  <a:cubicBezTo>
                    <a:pt x="534" y="1101"/>
                    <a:pt x="634" y="1135"/>
                    <a:pt x="768" y="1135"/>
                  </a:cubicBezTo>
                  <a:cubicBezTo>
                    <a:pt x="935" y="1168"/>
                    <a:pt x="1068" y="1201"/>
                    <a:pt x="1201" y="1301"/>
                  </a:cubicBezTo>
                  <a:cubicBezTo>
                    <a:pt x="1235" y="1301"/>
                    <a:pt x="1268" y="1335"/>
                    <a:pt x="1268" y="1368"/>
                  </a:cubicBezTo>
                  <a:cubicBezTo>
                    <a:pt x="1301" y="1401"/>
                    <a:pt x="1301" y="1435"/>
                    <a:pt x="1301" y="1468"/>
                  </a:cubicBezTo>
                  <a:cubicBezTo>
                    <a:pt x="1301" y="1568"/>
                    <a:pt x="1268" y="1635"/>
                    <a:pt x="1201" y="1668"/>
                  </a:cubicBezTo>
                  <a:cubicBezTo>
                    <a:pt x="1068" y="1735"/>
                    <a:pt x="935" y="1802"/>
                    <a:pt x="834" y="1802"/>
                  </a:cubicBezTo>
                  <a:cubicBezTo>
                    <a:pt x="601" y="1768"/>
                    <a:pt x="401" y="1702"/>
                    <a:pt x="267" y="1568"/>
                  </a:cubicBezTo>
                  <a:cubicBezTo>
                    <a:pt x="234" y="1535"/>
                    <a:pt x="192" y="1518"/>
                    <a:pt x="151" y="1518"/>
                  </a:cubicBezTo>
                  <a:cubicBezTo>
                    <a:pt x="109" y="1518"/>
                    <a:pt x="67" y="1535"/>
                    <a:pt x="34" y="1568"/>
                  </a:cubicBezTo>
                  <a:cubicBezTo>
                    <a:pt x="1" y="1635"/>
                    <a:pt x="34" y="1735"/>
                    <a:pt x="101" y="1768"/>
                  </a:cubicBezTo>
                  <a:cubicBezTo>
                    <a:pt x="301" y="1968"/>
                    <a:pt x="568" y="2069"/>
                    <a:pt x="834" y="2069"/>
                  </a:cubicBezTo>
                  <a:cubicBezTo>
                    <a:pt x="1035" y="2069"/>
                    <a:pt x="1235" y="2002"/>
                    <a:pt x="1402" y="1902"/>
                  </a:cubicBezTo>
                  <a:cubicBezTo>
                    <a:pt x="1535" y="1802"/>
                    <a:pt x="1635" y="1635"/>
                    <a:pt x="1635" y="1468"/>
                  </a:cubicBezTo>
                  <a:cubicBezTo>
                    <a:pt x="1635" y="1368"/>
                    <a:pt x="1602" y="1268"/>
                    <a:pt x="1568" y="1201"/>
                  </a:cubicBezTo>
                  <a:cubicBezTo>
                    <a:pt x="1502" y="1101"/>
                    <a:pt x="1402" y="1001"/>
                    <a:pt x="1268" y="968"/>
                  </a:cubicBezTo>
                  <a:cubicBezTo>
                    <a:pt x="1135" y="901"/>
                    <a:pt x="1001" y="868"/>
                    <a:pt x="868" y="834"/>
                  </a:cubicBezTo>
                  <a:cubicBezTo>
                    <a:pt x="734" y="801"/>
                    <a:pt x="601" y="768"/>
                    <a:pt x="501" y="701"/>
                  </a:cubicBezTo>
                  <a:cubicBezTo>
                    <a:pt x="468" y="701"/>
                    <a:pt x="434" y="668"/>
                    <a:pt x="434" y="634"/>
                  </a:cubicBezTo>
                  <a:cubicBezTo>
                    <a:pt x="401" y="601"/>
                    <a:pt x="401" y="567"/>
                    <a:pt x="401" y="567"/>
                  </a:cubicBezTo>
                  <a:cubicBezTo>
                    <a:pt x="401" y="467"/>
                    <a:pt x="434" y="401"/>
                    <a:pt x="501" y="367"/>
                  </a:cubicBezTo>
                  <a:cubicBezTo>
                    <a:pt x="601" y="301"/>
                    <a:pt x="701" y="267"/>
                    <a:pt x="834" y="267"/>
                  </a:cubicBezTo>
                  <a:cubicBezTo>
                    <a:pt x="1001" y="301"/>
                    <a:pt x="1135" y="367"/>
                    <a:pt x="1268" y="467"/>
                  </a:cubicBezTo>
                  <a:cubicBezTo>
                    <a:pt x="1294" y="493"/>
                    <a:pt x="1324" y="504"/>
                    <a:pt x="1354" y="504"/>
                  </a:cubicBezTo>
                  <a:cubicBezTo>
                    <a:pt x="1402" y="504"/>
                    <a:pt x="1448" y="475"/>
                    <a:pt x="1468" y="434"/>
                  </a:cubicBezTo>
                  <a:cubicBezTo>
                    <a:pt x="1535" y="367"/>
                    <a:pt x="1502" y="267"/>
                    <a:pt x="1435" y="234"/>
                  </a:cubicBezTo>
                  <a:cubicBezTo>
                    <a:pt x="1268" y="100"/>
                    <a:pt x="1035" y="0"/>
                    <a:pt x="801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7788649" y="2715092"/>
              <a:ext cx="29579" cy="43081"/>
            </a:xfrm>
            <a:custGeom>
              <a:rect b="b" l="l" r="r" t="t"/>
              <a:pathLst>
                <a:path extrusionOk="0" h="2042" w="1402">
                  <a:moveTo>
                    <a:pt x="128" y="0"/>
                  </a:moveTo>
                  <a:cubicBezTo>
                    <a:pt x="50" y="0"/>
                    <a:pt x="1" y="83"/>
                    <a:pt x="1" y="141"/>
                  </a:cubicBezTo>
                  <a:lnTo>
                    <a:pt x="1" y="1875"/>
                  </a:lnTo>
                  <a:cubicBezTo>
                    <a:pt x="1" y="1975"/>
                    <a:pt x="67" y="2042"/>
                    <a:pt x="167" y="2042"/>
                  </a:cubicBezTo>
                  <a:cubicBezTo>
                    <a:pt x="234" y="2042"/>
                    <a:pt x="301" y="1975"/>
                    <a:pt x="301" y="1875"/>
                  </a:cubicBezTo>
                  <a:lnTo>
                    <a:pt x="301" y="1175"/>
                  </a:lnTo>
                  <a:lnTo>
                    <a:pt x="1068" y="1175"/>
                  </a:lnTo>
                  <a:lnTo>
                    <a:pt x="1068" y="1875"/>
                  </a:lnTo>
                  <a:cubicBezTo>
                    <a:pt x="1068" y="1975"/>
                    <a:pt x="1135" y="2042"/>
                    <a:pt x="1235" y="2042"/>
                  </a:cubicBezTo>
                  <a:cubicBezTo>
                    <a:pt x="1335" y="2042"/>
                    <a:pt x="1402" y="1975"/>
                    <a:pt x="1402" y="1875"/>
                  </a:cubicBezTo>
                  <a:lnTo>
                    <a:pt x="1402" y="141"/>
                  </a:lnTo>
                  <a:cubicBezTo>
                    <a:pt x="1402" y="83"/>
                    <a:pt x="1352" y="0"/>
                    <a:pt x="1274" y="0"/>
                  </a:cubicBezTo>
                  <a:cubicBezTo>
                    <a:pt x="1262" y="0"/>
                    <a:pt x="1249" y="3"/>
                    <a:pt x="1235" y="7"/>
                  </a:cubicBezTo>
                  <a:cubicBezTo>
                    <a:pt x="1221" y="3"/>
                    <a:pt x="1208" y="0"/>
                    <a:pt x="1196" y="0"/>
                  </a:cubicBezTo>
                  <a:cubicBezTo>
                    <a:pt x="1118" y="0"/>
                    <a:pt x="1068" y="83"/>
                    <a:pt x="1068" y="141"/>
                  </a:cubicBezTo>
                  <a:lnTo>
                    <a:pt x="1068" y="841"/>
                  </a:lnTo>
                  <a:lnTo>
                    <a:pt x="301" y="841"/>
                  </a:lnTo>
                  <a:lnTo>
                    <a:pt x="301" y="141"/>
                  </a:lnTo>
                  <a:cubicBezTo>
                    <a:pt x="301" y="83"/>
                    <a:pt x="251" y="0"/>
                    <a:pt x="195" y="0"/>
                  </a:cubicBezTo>
                  <a:cubicBezTo>
                    <a:pt x="186" y="0"/>
                    <a:pt x="177" y="3"/>
                    <a:pt x="167" y="7"/>
                  </a:cubicBezTo>
                  <a:cubicBezTo>
                    <a:pt x="154" y="3"/>
                    <a:pt x="141" y="0"/>
                    <a:pt x="128" y="0"/>
                  </a:cubicBez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7576830" y="2468209"/>
              <a:ext cx="618621" cy="81668"/>
            </a:xfrm>
            <a:custGeom>
              <a:rect b="b" l="l" r="r" t="t"/>
              <a:pathLst>
                <a:path extrusionOk="0" h="3871" w="29322">
                  <a:moveTo>
                    <a:pt x="0" y="1"/>
                  </a:moveTo>
                  <a:lnTo>
                    <a:pt x="0" y="3870"/>
                  </a:lnTo>
                  <a:lnTo>
                    <a:pt x="29321" y="3870"/>
                  </a:lnTo>
                  <a:lnTo>
                    <a:pt x="29321" y="1"/>
                  </a:lnTo>
                  <a:close/>
                </a:path>
              </a:pathLst>
            </a:custGeom>
            <a:solidFill>
              <a:srgbClr val="90E6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7576830" y="2476648"/>
              <a:ext cx="414524" cy="64769"/>
            </a:xfrm>
            <a:custGeom>
              <a:rect b="b" l="l" r="r" t="t"/>
              <a:pathLst>
                <a:path extrusionOk="0" h="3070" w="19648">
                  <a:moveTo>
                    <a:pt x="0" y="1"/>
                  </a:moveTo>
                  <a:lnTo>
                    <a:pt x="0" y="3070"/>
                  </a:lnTo>
                  <a:lnTo>
                    <a:pt x="19648" y="3070"/>
                  </a:lnTo>
                  <a:lnTo>
                    <a:pt x="196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7603560" y="2527324"/>
              <a:ext cx="387097" cy="1435"/>
            </a:xfrm>
            <a:custGeom>
              <a:rect b="b" l="l" r="r" t="t"/>
              <a:pathLst>
                <a:path extrusionOk="0" h="68" w="18348">
                  <a:moveTo>
                    <a:pt x="4604" y="1"/>
                  </a:moveTo>
                  <a:cubicBezTo>
                    <a:pt x="3070" y="1"/>
                    <a:pt x="1535" y="1"/>
                    <a:pt x="1" y="34"/>
                  </a:cubicBezTo>
                  <a:cubicBezTo>
                    <a:pt x="1535" y="34"/>
                    <a:pt x="3070" y="67"/>
                    <a:pt x="4604" y="67"/>
                  </a:cubicBezTo>
                  <a:lnTo>
                    <a:pt x="13777" y="67"/>
                  </a:lnTo>
                  <a:cubicBezTo>
                    <a:pt x="15312" y="67"/>
                    <a:pt x="16813" y="67"/>
                    <a:pt x="18347" y="34"/>
                  </a:cubicBezTo>
                  <a:cubicBezTo>
                    <a:pt x="16813" y="34"/>
                    <a:pt x="15278" y="1"/>
                    <a:pt x="1377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7603560" y="2514666"/>
              <a:ext cx="387097" cy="1414"/>
            </a:xfrm>
            <a:custGeom>
              <a:rect b="b" l="l" r="r" t="t"/>
              <a:pathLst>
                <a:path extrusionOk="0" h="67" w="18348">
                  <a:moveTo>
                    <a:pt x="4604" y="0"/>
                  </a:moveTo>
                  <a:cubicBezTo>
                    <a:pt x="3070" y="0"/>
                    <a:pt x="1535" y="0"/>
                    <a:pt x="1" y="34"/>
                  </a:cubicBezTo>
                  <a:cubicBezTo>
                    <a:pt x="1535" y="34"/>
                    <a:pt x="3070" y="67"/>
                    <a:pt x="4604" y="67"/>
                  </a:cubicBezTo>
                  <a:lnTo>
                    <a:pt x="13777" y="67"/>
                  </a:lnTo>
                  <a:cubicBezTo>
                    <a:pt x="15312" y="67"/>
                    <a:pt x="16846" y="67"/>
                    <a:pt x="18347" y="34"/>
                  </a:cubicBezTo>
                  <a:cubicBezTo>
                    <a:pt x="16813" y="0"/>
                    <a:pt x="15278" y="0"/>
                    <a:pt x="1377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7603560" y="2501986"/>
              <a:ext cx="387097" cy="1435"/>
            </a:xfrm>
            <a:custGeom>
              <a:rect b="b" l="l" r="r" t="t"/>
              <a:pathLst>
                <a:path extrusionOk="0" h="68" w="18348">
                  <a:moveTo>
                    <a:pt x="4604" y="1"/>
                  </a:moveTo>
                  <a:cubicBezTo>
                    <a:pt x="3070" y="1"/>
                    <a:pt x="1535" y="1"/>
                    <a:pt x="1" y="34"/>
                  </a:cubicBezTo>
                  <a:cubicBezTo>
                    <a:pt x="1535" y="34"/>
                    <a:pt x="3070" y="68"/>
                    <a:pt x="4604" y="68"/>
                  </a:cubicBezTo>
                  <a:lnTo>
                    <a:pt x="13777" y="68"/>
                  </a:lnTo>
                  <a:cubicBezTo>
                    <a:pt x="15312" y="68"/>
                    <a:pt x="16846" y="68"/>
                    <a:pt x="18347" y="34"/>
                  </a:cubicBezTo>
                  <a:cubicBezTo>
                    <a:pt x="16813" y="1"/>
                    <a:pt x="15278" y="1"/>
                    <a:pt x="13777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7603560" y="2489328"/>
              <a:ext cx="387097" cy="1435"/>
            </a:xfrm>
            <a:custGeom>
              <a:rect b="b" l="l" r="r" t="t"/>
              <a:pathLst>
                <a:path extrusionOk="0" h="68" w="18348">
                  <a:moveTo>
                    <a:pt x="4604" y="0"/>
                  </a:moveTo>
                  <a:cubicBezTo>
                    <a:pt x="3070" y="0"/>
                    <a:pt x="1535" y="0"/>
                    <a:pt x="1" y="34"/>
                  </a:cubicBezTo>
                  <a:cubicBezTo>
                    <a:pt x="1535" y="34"/>
                    <a:pt x="3070" y="34"/>
                    <a:pt x="4604" y="67"/>
                  </a:cubicBezTo>
                  <a:lnTo>
                    <a:pt x="13777" y="67"/>
                  </a:lnTo>
                  <a:cubicBezTo>
                    <a:pt x="15312" y="67"/>
                    <a:pt x="16813" y="34"/>
                    <a:pt x="18347" y="34"/>
                  </a:cubicBezTo>
                  <a:cubicBezTo>
                    <a:pt x="16813" y="34"/>
                    <a:pt x="15278" y="0"/>
                    <a:pt x="1377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8017367" y="2487914"/>
              <a:ext cx="18334" cy="42955"/>
            </a:xfrm>
            <a:custGeom>
              <a:rect b="b" l="l" r="r" t="t"/>
              <a:pathLst>
                <a:path extrusionOk="0" h="2036" w="869">
                  <a:moveTo>
                    <a:pt x="101" y="1"/>
                  </a:moveTo>
                  <a:cubicBezTo>
                    <a:pt x="34" y="1"/>
                    <a:pt x="1" y="67"/>
                    <a:pt x="1" y="167"/>
                  </a:cubicBezTo>
                  <a:lnTo>
                    <a:pt x="1" y="1902"/>
                  </a:lnTo>
                  <a:cubicBezTo>
                    <a:pt x="1" y="1969"/>
                    <a:pt x="34" y="2035"/>
                    <a:pt x="101" y="2035"/>
                  </a:cubicBezTo>
                  <a:cubicBezTo>
                    <a:pt x="168" y="2035"/>
                    <a:pt x="201" y="1969"/>
                    <a:pt x="201" y="1902"/>
                  </a:cubicBezTo>
                  <a:lnTo>
                    <a:pt x="201" y="1202"/>
                  </a:lnTo>
                  <a:lnTo>
                    <a:pt x="668" y="1202"/>
                  </a:lnTo>
                  <a:cubicBezTo>
                    <a:pt x="735" y="1202"/>
                    <a:pt x="801" y="1101"/>
                    <a:pt x="801" y="1035"/>
                  </a:cubicBezTo>
                  <a:cubicBezTo>
                    <a:pt x="801" y="935"/>
                    <a:pt x="735" y="868"/>
                    <a:pt x="668" y="868"/>
                  </a:cubicBezTo>
                  <a:lnTo>
                    <a:pt x="201" y="868"/>
                  </a:lnTo>
                  <a:lnTo>
                    <a:pt x="201" y="334"/>
                  </a:lnTo>
                  <a:lnTo>
                    <a:pt x="768" y="334"/>
                  </a:lnTo>
                  <a:cubicBezTo>
                    <a:pt x="801" y="334"/>
                    <a:pt x="868" y="268"/>
                    <a:pt x="868" y="167"/>
                  </a:cubicBezTo>
                  <a:cubicBezTo>
                    <a:pt x="868" y="67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8042008" y="2487914"/>
              <a:ext cx="21119" cy="42955"/>
            </a:xfrm>
            <a:custGeom>
              <a:rect b="b" l="l" r="r" t="t"/>
              <a:pathLst>
                <a:path extrusionOk="0" h="2036" w="1001">
                  <a:moveTo>
                    <a:pt x="467" y="334"/>
                  </a:moveTo>
                  <a:cubicBezTo>
                    <a:pt x="601" y="334"/>
                    <a:pt x="701" y="468"/>
                    <a:pt x="701" y="634"/>
                  </a:cubicBezTo>
                  <a:cubicBezTo>
                    <a:pt x="701" y="801"/>
                    <a:pt x="601" y="935"/>
                    <a:pt x="467" y="935"/>
                  </a:cubicBezTo>
                  <a:lnTo>
                    <a:pt x="234" y="935"/>
                  </a:lnTo>
                  <a:lnTo>
                    <a:pt x="234" y="334"/>
                  </a:lnTo>
                  <a:close/>
                  <a:moveTo>
                    <a:pt x="134" y="1"/>
                  </a:moveTo>
                  <a:cubicBezTo>
                    <a:pt x="67" y="1"/>
                    <a:pt x="0" y="67"/>
                    <a:pt x="0" y="167"/>
                  </a:cubicBezTo>
                  <a:lnTo>
                    <a:pt x="0" y="1869"/>
                  </a:lnTo>
                  <a:cubicBezTo>
                    <a:pt x="0" y="1969"/>
                    <a:pt x="67" y="2035"/>
                    <a:pt x="134" y="2035"/>
                  </a:cubicBezTo>
                  <a:cubicBezTo>
                    <a:pt x="167" y="2035"/>
                    <a:pt x="234" y="1969"/>
                    <a:pt x="234" y="1869"/>
                  </a:cubicBezTo>
                  <a:lnTo>
                    <a:pt x="234" y="1235"/>
                  </a:lnTo>
                  <a:lnTo>
                    <a:pt x="467" y="1235"/>
                  </a:lnTo>
                  <a:cubicBezTo>
                    <a:pt x="501" y="1268"/>
                    <a:pt x="567" y="1268"/>
                    <a:pt x="567" y="1302"/>
                  </a:cubicBezTo>
                  <a:cubicBezTo>
                    <a:pt x="601" y="1335"/>
                    <a:pt x="634" y="1368"/>
                    <a:pt x="634" y="1402"/>
                  </a:cubicBezTo>
                  <a:cubicBezTo>
                    <a:pt x="667" y="1435"/>
                    <a:pt x="667" y="1468"/>
                    <a:pt x="667" y="1535"/>
                  </a:cubicBezTo>
                  <a:cubicBezTo>
                    <a:pt x="667" y="1635"/>
                    <a:pt x="667" y="1769"/>
                    <a:pt x="701" y="1869"/>
                  </a:cubicBezTo>
                  <a:cubicBezTo>
                    <a:pt x="734" y="1902"/>
                    <a:pt x="734" y="1935"/>
                    <a:pt x="767" y="1969"/>
                  </a:cubicBezTo>
                  <a:cubicBezTo>
                    <a:pt x="801" y="2002"/>
                    <a:pt x="834" y="2002"/>
                    <a:pt x="868" y="2002"/>
                  </a:cubicBezTo>
                  <a:lnTo>
                    <a:pt x="901" y="2002"/>
                  </a:lnTo>
                  <a:cubicBezTo>
                    <a:pt x="968" y="1969"/>
                    <a:pt x="1001" y="1869"/>
                    <a:pt x="968" y="1802"/>
                  </a:cubicBezTo>
                  <a:cubicBezTo>
                    <a:pt x="968" y="1735"/>
                    <a:pt x="934" y="1702"/>
                    <a:pt x="868" y="1702"/>
                  </a:cubicBezTo>
                  <a:cubicBezTo>
                    <a:pt x="868" y="1635"/>
                    <a:pt x="868" y="1568"/>
                    <a:pt x="868" y="1535"/>
                  </a:cubicBezTo>
                  <a:cubicBezTo>
                    <a:pt x="868" y="1402"/>
                    <a:pt x="868" y="1302"/>
                    <a:pt x="801" y="1202"/>
                  </a:cubicBezTo>
                  <a:cubicBezTo>
                    <a:pt x="801" y="1168"/>
                    <a:pt x="767" y="1135"/>
                    <a:pt x="734" y="1101"/>
                  </a:cubicBezTo>
                  <a:cubicBezTo>
                    <a:pt x="834" y="968"/>
                    <a:pt x="901" y="801"/>
                    <a:pt x="901" y="634"/>
                  </a:cubicBezTo>
                  <a:cubicBezTo>
                    <a:pt x="901" y="268"/>
                    <a:pt x="734" y="1"/>
                    <a:pt x="4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8069456" y="2487914"/>
              <a:ext cx="18313" cy="43102"/>
            </a:xfrm>
            <a:custGeom>
              <a:rect b="b" l="l" r="r" t="t"/>
              <a:pathLst>
                <a:path extrusionOk="0" h="2043" w="868">
                  <a:moveTo>
                    <a:pt x="100" y="1"/>
                  </a:moveTo>
                  <a:cubicBezTo>
                    <a:pt x="34" y="1"/>
                    <a:pt x="0" y="67"/>
                    <a:pt x="0" y="167"/>
                  </a:cubicBezTo>
                  <a:lnTo>
                    <a:pt x="0" y="1902"/>
                  </a:lnTo>
                  <a:cubicBezTo>
                    <a:pt x="0" y="1960"/>
                    <a:pt x="50" y="2042"/>
                    <a:pt x="85" y="2042"/>
                  </a:cubicBezTo>
                  <a:cubicBezTo>
                    <a:pt x="91" y="2042"/>
                    <a:pt x="96" y="2040"/>
                    <a:pt x="100" y="2035"/>
                  </a:cubicBezTo>
                  <a:lnTo>
                    <a:pt x="767" y="2035"/>
                  </a:lnTo>
                  <a:cubicBezTo>
                    <a:pt x="834" y="2035"/>
                    <a:pt x="867" y="1969"/>
                    <a:pt x="867" y="1902"/>
                  </a:cubicBezTo>
                  <a:cubicBezTo>
                    <a:pt x="867" y="1802"/>
                    <a:pt x="834" y="1735"/>
                    <a:pt x="767" y="1735"/>
                  </a:cubicBezTo>
                  <a:lnTo>
                    <a:pt x="234" y="1735"/>
                  </a:lnTo>
                  <a:lnTo>
                    <a:pt x="234" y="1202"/>
                  </a:lnTo>
                  <a:lnTo>
                    <a:pt x="701" y="1202"/>
                  </a:lnTo>
                  <a:cubicBezTo>
                    <a:pt x="734" y="1202"/>
                    <a:pt x="801" y="1101"/>
                    <a:pt x="801" y="1035"/>
                  </a:cubicBezTo>
                  <a:cubicBezTo>
                    <a:pt x="801" y="935"/>
                    <a:pt x="734" y="868"/>
                    <a:pt x="701" y="868"/>
                  </a:cubicBezTo>
                  <a:lnTo>
                    <a:pt x="234" y="868"/>
                  </a:lnTo>
                  <a:lnTo>
                    <a:pt x="234" y="334"/>
                  </a:lnTo>
                  <a:lnTo>
                    <a:pt x="767" y="334"/>
                  </a:lnTo>
                  <a:cubicBezTo>
                    <a:pt x="834" y="334"/>
                    <a:pt x="867" y="268"/>
                    <a:pt x="867" y="167"/>
                  </a:cubicBezTo>
                  <a:cubicBezTo>
                    <a:pt x="867" y="67"/>
                    <a:pt x="834" y="1"/>
                    <a:pt x="76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8094794" y="2488568"/>
              <a:ext cx="22532" cy="42997"/>
            </a:xfrm>
            <a:custGeom>
              <a:rect b="b" l="l" r="r" t="t"/>
              <a:pathLst>
                <a:path extrusionOk="0" h="2038" w="1068">
                  <a:moveTo>
                    <a:pt x="108" y="0"/>
                  </a:moveTo>
                  <a:cubicBezTo>
                    <a:pt x="84" y="0"/>
                    <a:pt x="59" y="11"/>
                    <a:pt x="33" y="36"/>
                  </a:cubicBezTo>
                  <a:cubicBezTo>
                    <a:pt x="0" y="70"/>
                    <a:pt x="0" y="103"/>
                    <a:pt x="0" y="170"/>
                  </a:cubicBezTo>
                  <a:lnTo>
                    <a:pt x="0" y="1871"/>
                  </a:lnTo>
                  <a:cubicBezTo>
                    <a:pt x="0" y="1938"/>
                    <a:pt x="33" y="2038"/>
                    <a:pt x="100" y="2038"/>
                  </a:cubicBezTo>
                  <a:cubicBezTo>
                    <a:pt x="167" y="2038"/>
                    <a:pt x="200" y="1938"/>
                    <a:pt x="200" y="1871"/>
                  </a:cubicBezTo>
                  <a:lnTo>
                    <a:pt x="234" y="637"/>
                  </a:lnTo>
                  <a:lnTo>
                    <a:pt x="867" y="1938"/>
                  </a:lnTo>
                  <a:lnTo>
                    <a:pt x="867" y="1971"/>
                  </a:lnTo>
                  <a:cubicBezTo>
                    <a:pt x="901" y="2004"/>
                    <a:pt x="934" y="2038"/>
                    <a:pt x="967" y="2038"/>
                  </a:cubicBezTo>
                  <a:cubicBezTo>
                    <a:pt x="1001" y="2038"/>
                    <a:pt x="1068" y="1938"/>
                    <a:pt x="1068" y="1871"/>
                  </a:cubicBezTo>
                  <a:lnTo>
                    <a:pt x="1068" y="170"/>
                  </a:lnTo>
                  <a:cubicBezTo>
                    <a:pt x="1068" y="70"/>
                    <a:pt x="1034" y="3"/>
                    <a:pt x="967" y="3"/>
                  </a:cubicBezTo>
                  <a:cubicBezTo>
                    <a:pt x="901" y="3"/>
                    <a:pt x="834" y="70"/>
                    <a:pt x="834" y="170"/>
                  </a:cubicBezTo>
                  <a:lnTo>
                    <a:pt x="834" y="1371"/>
                  </a:lnTo>
                  <a:lnTo>
                    <a:pt x="200" y="70"/>
                  </a:lnTo>
                  <a:cubicBezTo>
                    <a:pt x="180" y="29"/>
                    <a:pt x="146" y="0"/>
                    <a:pt x="10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8126462" y="2486501"/>
              <a:ext cx="26055" cy="45064"/>
            </a:xfrm>
            <a:custGeom>
              <a:rect b="b" l="l" r="r" t="t"/>
              <a:pathLst>
                <a:path extrusionOk="0" h="2136" w="1235">
                  <a:moveTo>
                    <a:pt x="734" y="1"/>
                  </a:moveTo>
                  <a:cubicBezTo>
                    <a:pt x="334" y="34"/>
                    <a:pt x="0" y="501"/>
                    <a:pt x="0" y="1068"/>
                  </a:cubicBezTo>
                  <a:cubicBezTo>
                    <a:pt x="0" y="1635"/>
                    <a:pt x="334" y="2136"/>
                    <a:pt x="734" y="2136"/>
                  </a:cubicBezTo>
                  <a:cubicBezTo>
                    <a:pt x="901" y="2102"/>
                    <a:pt x="1068" y="2036"/>
                    <a:pt x="1201" y="1902"/>
                  </a:cubicBezTo>
                  <a:cubicBezTo>
                    <a:pt x="1234" y="1802"/>
                    <a:pt x="1234" y="1736"/>
                    <a:pt x="1201" y="1669"/>
                  </a:cubicBezTo>
                  <a:cubicBezTo>
                    <a:pt x="1180" y="1628"/>
                    <a:pt x="1134" y="1599"/>
                    <a:pt x="1094" y="1599"/>
                  </a:cubicBezTo>
                  <a:cubicBezTo>
                    <a:pt x="1069" y="1599"/>
                    <a:pt x="1047" y="1610"/>
                    <a:pt x="1034" y="1635"/>
                  </a:cubicBezTo>
                  <a:cubicBezTo>
                    <a:pt x="968" y="1736"/>
                    <a:pt x="834" y="1769"/>
                    <a:pt x="701" y="1802"/>
                  </a:cubicBezTo>
                  <a:cubicBezTo>
                    <a:pt x="567" y="1769"/>
                    <a:pt x="434" y="1702"/>
                    <a:pt x="334" y="1569"/>
                  </a:cubicBezTo>
                  <a:cubicBezTo>
                    <a:pt x="134" y="1269"/>
                    <a:pt x="134" y="868"/>
                    <a:pt x="334" y="568"/>
                  </a:cubicBezTo>
                  <a:cubicBezTo>
                    <a:pt x="434" y="435"/>
                    <a:pt x="567" y="368"/>
                    <a:pt x="701" y="335"/>
                  </a:cubicBezTo>
                  <a:cubicBezTo>
                    <a:pt x="834" y="335"/>
                    <a:pt x="968" y="401"/>
                    <a:pt x="1034" y="501"/>
                  </a:cubicBezTo>
                  <a:cubicBezTo>
                    <a:pt x="1047" y="527"/>
                    <a:pt x="1069" y="538"/>
                    <a:pt x="1094" y="538"/>
                  </a:cubicBezTo>
                  <a:cubicBezTo>
                    <a:pt x="1134" y="538"/>
                    <a:pt x="1180" y="509"/>
                    <a:pt x="1201" y="468"/>
                  </a:cubicBezTo>
                  <a:cubicBezTo>
                    <a:pt x="1234" y="401"/>
                    <a:pt x="1234" y="301"/>
                    <a:pt x="1201" y="234"/>
                  </a:cubicBezTo>
                  <a:cubicBezTo>
                    <a:pt x="1068" y="101"/>
                    <a:pt x="901" y="34"/>
                    <a:pt x="7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8160239" y="2487914"/>
              <a:ext cx="20422" cy="43651"/>
            </a:xfrm>
            <a:custGeom>
              <a:rect b="b" l="l" r="r" t="t"/>
              <a:pathLst>
                <a:path extrusionOk="0" h="2069" w="968">
                  <a:moveTo>
                    <a:pt x="100" y="1"/>
                  </a:moveTo>
                  <a:cubicBezTo>
                    <a:pt x="67" y="1"/>
                    <a:pt x="0" y="67"/>
                    <a:pt x="0" y="167"/>
                  </a:cubicBezTo>
                  <a:lnTo>
                    <a:pt x="0" y="1902"/>
                  </a:lnTo>
                  <a:cubicBezTo>
                    <a:pt x="0" y="1969"/>
                    <a:pt x="67" y="2069"/>
                    <a:pt x="134" y="2069"/>
                  </a:cubicBezTo>
                  <a:cubicBezTo>
                    <a:pt x="167" y="2069"/>
                    <a:pt x="234" y="1969"/>
                    <a:pt x="234" y="1902"/>
                  </a:cubicBezTo>
                  <a:lnTo>
                    <a:pt x="234" y="1202"/>
                  </a:lnTo>
                  <a:lnTo>
                    <a:pt x="768" y="1202"/>
                  </a:lnTo>
                  <a:lnTo>
                    <a:pt x="768" y="1902"/>
                  </a:lnTo>
                  <a:cubicBezTo>
                    <a:pt x="768" y="1969"/>
                    <a:pt x="801" y="2069"/>
                    <a:pt x="868" y="2069"/>
                  </a:cubicBezTo>
                  <a:cubicBezTo>
                    <a:pt x="934" y="2069"/>
                    <a:pt x="968" y="1969"/>
                    <a:pt x="968" y="1902"/>
                  </a:cubicBezTo>
                  <a:lnTo>
                    <a:pt x="968" y="167"/>
                  </a:lnTo>
                  <a:cubicBezTo>
                    <a:pt x="968" y="67"/>
                    <a:pt x="934" y="1"/>
                    <a:pt x="868" y="1"/>
                  </a:cubicBezTo>
                  <a:cubicBezTo>
                    <a:pt x="801" y="1"/>
                    <a:pt x="768" y="67"/>
                    <a:pt x="768" y="167"/>
                  </a:cubicBezTo>
                  <a:lnTo>
                    <a:pt x="768" y="868"/>
                  </a:lnTo>
                  <a:lnTo>
                    <a:pt x="234" y="868"/>
                  </a:lnTo>
                  <a:lnTo>
                    <a:pt x="234" y="167"/>
                  </a:lnTo>
                  <a:cubicBezTo>
                    <a:pt x="234" y="67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7613413" y="2581376"/>
              <a:ext cx="39431" cy="43081"/>
            </a:xfrm>
            <a:custGeom>
              <a:rect b="b" l="l" r="r" t="t"/>
              <a:pathLst>
                <a:path extrusionOk="0" h="2042" w="1869">
                  <a:moveTo>
                    <a:pt x="534" y="307"/>
                  </a:moveTo>
                  <a:cubicBezTo>
                    <a:pt x="1435" y="307"/>
                    <a:pt x="1435" y="1708"/>
                    <a:pt x="534" y="1708"/>
                  </a:cubicBezTo>
                  <a:lnTo>
                    <a:pt x="334" y="1708"/>
                  </a:lnTo>
                  <a:lnTo>
                    <a:pt x="334" y="307"/>
                  </a:lnTo>
                  <a:close/>
                  <a:moveTo>
                    <a:pt x="139" y="1"/>
                  </a:moveTo>
                  <a:cubicBezTo>
                    <a:pt x="76" y="1"/>
                    <a:pt x="5" y="83"/>
                    <a:pt x="34" y="141"/>
                  </a:cubicBezTo>
                  <a:lnTo>
                    <a:pt x="34" y="1875"/>
                  </a:lnTo>
                  <a:cubicBezTo>
                    <a:pt x="1" y="1975"/>
                    <a:pt x="101" y="2042"/>
                    <a:pt x="168" y="2042"/>
                  </a:cubicBezTo>
                  <a:lnTo>
                    <a:pt x="534" y="2042"/>
                  </a:lnTo>
                  <a:cubicBezTo>
                    <a:pt x="1858" y="2042"/>
                    <a:pt x="1869" y="7"/>
                    <a:pt x="566" y="7"/>
                  </a:cubicBezTo>
                  <a:cubicBezTo>
                    <a:pt x="556" y="7"/>
                    <a:pt x="545" y="7"/>
                    <a:pt x="534" y="7"/>
                  </a:cubicBezTo>
                  <a:lnTo>
                    <a:pt x="168" y="7"/>
                  </a:lnTo>
                  <a:cubicBezTo>
                    <a:pt x="158" y="3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7655650" y="2581376"/>
              <a:ext cx="6350" cy="43081"/>
            </a:xfrm>
            <a:custGeom>
              <a:rect b="b" l="l" r="r" t="t"/>
              <a:pathLst>
                <a:path extrusionOk="0" h="2042" w="301">
                  <a:moveTo>
                    <a:pt x="128" y="1"/>
                  </a:moveTo>
                  <a:cubicBezTo>
                    <a:pt x="50" y="1"/>
                    <a:pt x="0" y="83"/>
                    <a:pt x="0" y="141"/>
                  </a:cubicBezTo>
                  <a:lnTo>
                    <a:pt x="0" y="1875"/>
                  </a:lnTo>
                  <a:cubicBezTo>
                    <a:pt x="0" y="1975"/>
                    <a:pt x="67" y="2042"/>
                    <a:pt x="167" y="2042"/>
                  </a:cubicBezTo>
                  <a:cubicBezTo>
                    <a:pt x="234" y="2042"/>
                    <a:pt x="300" y="1975"/>
                    <a:pt x="300" y="1875"/>
                  </a:cubicBezTo>
                  <a:lnTo>
                    <a:pt x="300" y="141"/>
                  </a:lnTo>
                  <a:cubicBezTo>
                    <a:pt x="300" y="83"/>
                    <a:pt x="251" y="1"/>
                    <a:pt x="194" y="1"/>
                  </a:cubicBezTo>
                  <a:cubicBezTo>
                    <a:pt x="185" y="1"/>
                    <a:pt x="176" y="3"/>
                    <a:pt x="167" y="7"/>
                  </a:cubicBezTo>
                  <a:cubicBezTo>
                    <a:pt x="153" y="3"/>
                    <a:pt x="140" y="1"/>
                    <a:pt x="12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7671832" y="2580110"/>
              <a:ext cx="38735" cy="44199"/>
            </a:xfrm>
            <a:custGeom>
              <a:rect b="b" l="l" r="r" t="t"/>
              <a:pathLst>
                <a:path extrusionOk="0" h="2095" w="1836">
                  <a:moveTo>
                    <a:pt x="1068" y="0"/>
                  </a:moveTo>
                  <a:cubicBezTo>
                    <a:pt x="501" y="0"/>
                    <a:pt x="0" y="467"/>
                    <a:pt x="0" y="1035"/>
                  </a:cubicBezTo>
                  <a:cubicBezTo>
                    <a:pt x="0" y="1673"/>
                    <a:pt x="521" y="2094"/>
                    <a:pt x="1073" y="2094"/>
                  </a:cubicBezTo>
                  <a:cubicBezTo>
                    <a:pt x="1300" y="2094"/>
                    <a:pt x="1531" y="2024"/>
                    <a:pt x="1735" y="1868"/>
                  </a:cubicBezTo>
                  <a:cubicBezTo>
                    <a:pt x="1802" y="1802"/>
                    <a:pt x="1835" y="1702"/>
                    <a:pt x="1768" y="1635"/>
                  </a:cubicBezTo>
                  <a:cubicBezTo>
                    <a:pt x="1729" y="1596"/>
                    <a:pt x="1679" y="1580"/>
                    <a:pt x="1630" y="1580"/>
                  </a:cubicBezTo>
                  <a:cubicBezTo>
                    <a:pt x="1596" y="1580"/>
                    <a:pt x="1562" y="1588"/>
                    <a:pt x="1535" y="1602"/>
                  </a:cubicBezTo>
                  <a:cubicBezTo>
                    <a:pt x="1401" y="1702"/>
                    <a:pt x="1235" y="1768"/>
                    <a:pt x="1068" y="1768"/>
                  </a:cubicBezTo>
                  <a:cubicBezTo>
                    <a:pt x="868" y="1768"/>
                    <a:pt x="701" y="1702"/>
                    <a:pt x="534" y="1568"/>
                  </a:cubicBezTo>
                  <a:cubicBezTo>
                    <a:pt x="401" y="1401"/>
                    <a:pt x="334" y="1235"/>
                    <a:pt x="334" y="1035"/>
                  </a:cubicBezTo>
                  <a:cubicBezTo>
                    <a:pt x="334" y="868"/>
                    <a:pt x="401" y="668"/>
                    <a:pt x="534" y="534"/>
                  </a:cubicBezTo>
                  <a:cubicBezTo>
                    <a:pt x="701" y="401"/>
                    <a:pt x="868" y="334"/>
                    <a:pt x="1068" y="334"/>
                  </a:cubicBezTo>
                  <a:cubicBezTo>
                    <a:pt x="1235" y="334"/>
                    <a:pt x="1401" y="367"/>
                    <a:pt x="1535" y="501"/>
                  </a:cubicBezTo>
                  <a:cubicBezTo>
                    <a:pt x="1559" y="513"/>
                    <a:pt x="1593" y="521"/>
                    <a:pt x="1627" y="521"/>
                  </a:cubicBezTo>
                  <a:cubicBezTo>
                    <a:pt x="1686" y="521"/>
                    <a:pt x="1747" y="498"/>
                    <a:pt x="1768" y="434"/>
                  </a:cubicBezTo>
                  <a:cubicBezTo>
                    <a:pt x="1835" y="367"/>
                    <a:pt x="1802" y="267"/>
                    <a:pt x="1735" y="201"/>
                  </a:cubicBezTo>
                  <a:cubicBezTo>
                    <a:pt x="1568" y="67"/>
                    <a:pt x="1301" y="0"/>
                    <a:pt x="10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7717571" y="2581376"/>
              <a:ext cx="33798" cy="43081"/>
            </a:xfrm>
            <a:custGeom>
              <a:rect b="b" l="l" r="r" t="t"/>
              <a:pathLst>
                <a:path extrusionOk="0" h="2042" w="1602">
                  <a:moveTo>
                    <a:pt x="1464" y="1"/>
                  </a:moveTo>
                  <a:cubicBezTo>
                    <a:pt x="1454" y="1"/>
                    <a:pt x="1444" y="3"/>
                    <a:pt x="1435" y="7"/>
                  </a:cubicBezTo>
                  <a:lnTo>
                    <a:pt x="167" y="7"/>
                  </a:lnTo>
                  <a:cubicBezTo>
                    <a:pt x="101" y="7"/>
                    <a:pt x="34" y="74"/>
                    <a:pt x="34" y="141"/>
                  </a:cubicBezTo>
                  <a:cubicBezTo>
                    <a:pt x="1" y="241"/>
                    <a:pt x="101" y="307"/>
                    <a:pt x="167" y="307"/>
                  </a:cubicBezTo>
                  <a:lnTo>
                    <a:pt x="634" y="307"/>
                  </a:lnTo>
                  <a:lnTo>
                    <a:pt x="634" y="1875"/>
                  </a:lnTo>
                  <a:cubicBezTo>
                    <a:pt x="634" y="1975"/>
                    <a:pt x="701" y="2042"/>
                    <a:pt x="801" y="2042"/>
                  </a:cubicBezTo>
                  <a:cubicBezTo>
                    <a:pt x="901" y="2042"/>
                    <a:pt x="968" y="1975"/>
                    <a:pt x="968" y="1875"/>
                  </a:cubicBezTo>
                  <a:lnTo>
                    <a:pt x="968" y="307"/>
                  </a:lnTo>
                  <a:lnTo>
                    <a:pt x="1435" y="307"/>
                  </a:lnTo>
                  <a:cubicBezTo>
                    <a:pt x="1502" y="307"/>
                    <a:pt x="1602" y="241"/>
                    <a:pt x="1602" y="141"/>
                  </a:cubicBezTo>
                  <a:cubicBezTo>
                    <a:pt x="1602" y="83"/>
                    <a:pt x="1527" y="1"/>
                    <a:pt x="14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7761201" y="2581376"/>
              <a:ext cx="7068" cy="43081"/>
            </a:xfrm>
            <a:custGeom>
              <a:rect b="b" l="l" r="r" t="t"/>
              <a:pathLst>
                <a:path extrusionOk="0" h="2042" w="335">
                  <a:moveTo>
                    <a:pt x="139" y="1"/>
                  </a:moveTo>
                  <a:cubicBezTo>
                    <a:pt x="76" y="1"/>
                    <a:pt x="5" y="83"/>
                    <a:pt x="34" y="141"/>
                  </a:cubicBezTo>
                  <a:lnTo>
                    <a:pt x="34" y="1875"/>
                  </a:lnTo>
                  <a:cubicBezTo>
                    <a:pt x="1" y="1975"/>
                    <a:pt x="101" y="2042"/>
                    <a:pt x="168" y="2042"/>
                  </a:cubicBezTo>
                  <a:cubicBezTo>
                    <a:pt x="268" y="2042"/>
                    <a:pt x="334" y="1975"/>
                    <a:pt x="334" y="1875"/>
                  </a:cubicBezTo>
                  <a:lnTo>
                    <a:pt x="334" y="141"/>
                  </a:lnTo>
                  <a:cubicBezTo>
                    <a:pt x="334" y="83"/>
                    <a:pt x="285" y="1"/>
                    <a:pt x="207" y="1"/>
                  </a:cubicBezTo>
                  <a:cubicBezTo>
                    <a:pt x="194" y="1"/>
                    <a:pt x="181" y="3"/>
                    <a:pt x="168" y="7"/>
                  </a:cubicBezTo>
                  <a:cubicBezTo>
                    <a:pt x="158" y="3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7775990" y="2580110"/>
              <a:ext cx="46457" cy="44347"/>
            </a:xfrm>
            <a:custGeom>
              <a:rect b="b" l="l" r="r" t="t"/>
              <a:pathLst>
                <a:path extrusionOk="0" h="2102" w="2202">
                  <a:moveTo>
                    <a:pt x="1101" y="334"/>
                  </a:moveTo>
                  <a:cubicBezTo>
                    <a:pt x="1268" y="334"/>
                    <a:pt x="1435" y="401"/>
                    <a:pt x="1568" y="534"/>
                  </a:cubicBezTo>
                  <a:cubicBezTo>
                    <a:pt x="1701" y="668"/>
                    <a:pt x="1768" y="868"/>
                    <a:pt x="1768" y="1035"/>
                  </a:cubicBezTo>
                  <a:cubicBezTo>
                    <a:pt x="1768" y="1235"/>
                    <a:pt x="1701" y="1401"/>
                    <a:pt x="1568" y="1568"/>
                  </a:cubicBezTo>
                  <a:cubicBezTo>
                    <a:pt x="1435" y="1702"/>
                    <a:pt x="1260" y="1768"/>
                    <a:pt x="1089" y="1768"/>
                  </a:cubicBezTo>
                  <a:cubicBezTo>
                    <a:pt x="918" y="1768"/>
                    <a:pt x="751" y="1702"/>
                    <a:pt x="634" y="1568"/>
                  </a:cubicBezTo>
                  <a:cubicBezTo>
                    <a:pt x="501" y="1401"/>
                    <a:pt x="434" y="1235"/>
                    <a:pt x="434" y="1035"/>
                  </a:cubicBezTo>
                  <a:cubicBezTo>
                    <a:pt x="434" y="868"/>
                    <a:pt x="501" y="668"/>
                    <a:pt x="634" y="534"/>
                  </a:cubicBezTo>
                  <a:cubicBezTo>
                    <a:pt x="734" y="401"/>
                    <a:pt x="934" y="334"/>
                    <a:pt x="1101" y="334"/>
                  </a:cubicBezTo>
                  <a:close/>
                  <a:moveTo>
                    <a:pt x="1101" y="0"/>
                  </a:moveTo>
                  <a:cubicBezTo>
                    <a:pt x="834" y="0"/>
                    <a:pt x="567" y="101"/>
                    <a:pt x="367" y="301"/>
                  </a:cubicBezTo>
                  <a:cubicBezTo>
                    <a:pt x="0" y="734"/>
                    <a:pt x="0" y="1368"/>
                    <a:pt x="367" y="1768"/>
                  </a:cubicBezTo>
                  <a:cubicBezTo>
                    <a:pt x="567" y="1969"/>
                    <a:pt x="834" y="2102"/>
                    <a:pt x="1101" y="2102"/>
                  </a:cubicBezTo>
                  <a:cubicBezTo>
                    <a:pt x="1368" y="2102"/>
                    <a:pt x="1635" y="1969"/>
                    <a:pt x="1802" y="1768"/>
                  </a:cubicBezTo>
                  <a:cubicBezTo>
                    <a:pt x="2202" y="1368"/>
                    <a:pt x="2202" y="701"/>
                    <a:pt x="1802" y="301"/>
                  </a:cubicBezTo>
                  <a:cubicBezTo>
                    <a:pt x="1635" y="101"/>
                    <a:pt x="1368" y="0"/>
                    <a:pt x="11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7830886" y="2581756"/>
              <a:ext cx="32385" cy="42701"/>
            </a:xfrm>
            <a:custGeom>
              <a:rect b="b" l="l" r="r" t="t"/>
              <a:pathLst>
                <a:path extrusionOk="0" h="2024" w="1535">
                  <a:moveTo>
                    <a:pt x="160" y="1"/>
                  </a:moveTo>
                  <a:cubicBezTo>
                    <a:pt x="128" y="1"/>
                    <a:pt x="94" y="9"/>
                    <a:pt x="67" y="23"/>
                  </a:cubicBezTo>
                  <a:cubicBezTo>
                    <a:pt x="0" y="56"/>
                    <a:pt x="0" y="123"/>
                    <a:pt x="0" y="156"/>
                  </a:cubicBezTo>
                  <a:lnTo>
                    <a:pt x="0" y="1857"/>
                  </a:lnTo>
                  <a:cubicBezTo>
                    <a:pt x="0" y="1957"/>
                    <a:pt x="67" y="2024"/>
                    <a:pt x="167" y="2024"/>
                  </a:cubicBezTo>
                  <a:cubicBezTo>
                    <a:pt x="234" y="2024"/>
                    <a:pt x="300" y="1957"/>
                    <a:pt x="300" y="1857"/>
                  </a:cubicBezTo>
                  <a:lnTo>
                    <a:pt x="334" y="656"/>
                  </a:lnTo>
                  <a:lnTo>
                    <a:pt x="1268" y="1957"/>
                  </a:lnTo>
                  <a:cubicBezTo>
                    <a:pt x="1301" y="1991"/>
                    <a:pt x="1334" y="2024"/>
                    <a:pt x="1368" y="2024"/>
                  </a:cubicBezTo>
                  <a:cubicBezTo>
                    <a:pt x="1468" y="2024"/>
                    <a:pt x="1535" y="1957"/>
                    <a:pt x="1535" y="1857"/>
                  </a:cubicBezTo>
                  <a:lnTo>
                    <a:pt x="1535" y="156"/>
                  </a:lnTo>
                  <a:cubicBezTo>
                    <a:pt x="1535" y="56"/>
                    <a:pt x="1460" y="6"/>
                    <a:pt x="1384" y="6"/>
                  </a:cubicBezTo>
                  <a:cubicBezTo>
                    <a:pt x="1309" y="6"/>
                    <a:pt x="1234" y="56"/>
                    <a:pt x="1234" y="156"/>
                  </a:cubicBezTo>
                  <a:lnTo>
                    <a:pt x="1234" y="1357"/>
                  </a:lnTo>
                  <a:lnTo>
                    <a:pt x="267" y="56"/>
                  </a:lnTo>
                  <a:cubicBezTo>
                    <a:pt x="247" y="17"/>
                    <a:pt x="205" y="1"/>
                    <a:pt x="1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7875212" y="2580996"/>
              <a:ext cx="35212" cy="43461"/>
            </a:xfrm>
            <a:custGeom>
              <a:rect b="b" l="l" r="r" t="t"/>
              <a:pathLst>
                <a:path extrusionOk="0" h="2060" w="1669">
                  <a:moveTo>
                    <a:pt x="835" y="626"/>
                  </a:moveTo>
                  <a:lnTo>
                    <a:pt x="1068" y="1226"/>
                  </a:lnTo>
                  <a:lnTo>
                    <a:pt x="601" y="1226"/>
                  </a:lnTo>
                  <a:lnTo>
                    <a:pt x="835" y="626"/>
                  </a:lnTo>
                  <a:close/>
                  <a:moveTo>
                    <a:pt x="830" y="0"/>
                  </a:moveTo>
                  <a:cubicBezTo>
                    <a:pt x="768" y="0"/>
                    <a:pt x="701" y="42"/>
                    <a:pt x="668" y="125"/>
                  </a:cubicBezTo>
                  <a:lnTo>
                    <a:pt x="34" y="1826"/>
                  </a:lnTo>
                  <a:cubicBezTo>
                    <a:pt x="1" y="1927"/>
                    <a:pt x="34" y="2027"/>
                    <a:pt x="134" y="2060"/>
                  </a:cubicBezTo>
                  <a:lnTo>
                    <a:pt x="167" y="2060"/>
                  </a:lnTo>
                  <a:cubicBezTo>
                    <a:pt x="234" y="2060"/>
                    <a:pt x="301" y="1993"/>
                    <a:pt x="334" y="1960"/>
                  </a:cubicBezTo>
                  <a:lnTo>
                    <a:pt x="468" y="1560"/>
                  </a:lnTo>
                  <a:lnTo>
                    <a:pt x="1168" y="1560"/>
                  </a:lnTo>
                  <a:lnTo>
                    <a:pt x="1335" y="1960"/>
                  </a:lnTo>
                  <a:cubicBezTo>
                    <a:pt x="1335" y="1993"/>
                    <a:pt x="1402" y="2060"/>
                    <a:pt x="1468" y="2060"/>
                  </a:cubicBezTo>
                  <a:lnTo>
                    <a:pt x="1535" y="2060"/>
                  </a:lnTo>
                  <a:cubicBezTo>
                    <a:pt x="1602" y="2027"/>
                    <a:pt x="1668" y="1927"/>
                    <a:pt x="1635" y="1826"/>
                  </a:cubicBezTo>
                  <a:lnTo>
                    <a:pt x="968" y="125"/>
                  </a:lnTo>
                  <a:cubicBezTo>
                    <a:pt x="951" y="42"/>
                    <a:pt x="893" y="0"/>
                    <a:pt x="83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7917449" y="2580807"/>
              <a:ext cx="31688" cy="42955"/>
            </a:xfrm>
            <a:custGeom>
              <a:rect b="b" l="l" r="r" t="t"/>
              <a:pathLst>
                <a:path extrusionOk="0" h="2036" w="1502">
                  <a:moveTo>
                    <a:pt x="667" y="334"/>
                  </a:moveTo>
                  <a:cubicBezTo>
                    <a:pt x="834" y="334"/>
                    <a:pt x="967" y="468"/>
                    <a:pt x="967" y="635"/>
                  </a:cubicBezTo>
                  <a:cubicBezTo>
                    <a:pt x="967" y="801"/>
                    <a:pt x="834" y="935"/>
                    <a:pt x="667" y="935"/>
                  </a:cubicBezTo>
                  <a:lnTo>
                    <a:pt x="300" y="935"/>
                  </a:lnTo>
                  <a:lnTo>
                    <a:pt x="300" y="334"/>
                  </a:lnTo>
                  <a:close/>
                  <a:moveTo>
                    <a:pt x="133" y="1"/>
                  </a:moveTo>
                  <a:cubicBezTo>
                    <a:pt x="67" y="1"/>
                    <a:pt x="0" y="68"/>
                    <a:pt x="0" y="168"/>
                  </a:cubicBezTo>
                  <a:lnTo>
                    <a:pt x="0" y="1902"/>
                  </a:lnTo>
                  <a:cubicBezTo>
                    <a:pt x="17" y="1986"/>
                    <a:pt x="83" y="2027"/>
                    <a:pt x="150" y="2027"/>
                  </a:cubicBezTo>
                  <a:cubicBezTo>
                    <a:pt x="217" y="2027"/>
                    <a:pt x="284" y="1986"/>
                    <a:pt x="300" y="1902"/>
                  </a:cubicBezTo>
                  <a:lnTo>
                    <a:pt x="300" y="1268"/>
                  </a:lnTo>
                  <a:lnTo>
                    <a:pt x="667" y="1268"/>
                  </a:lnTo>
                  <a:cubicBezTo>
                    <a:pt x="701" y="1268"/>
                    <a:pt x="767" y="1302"/>
                    <a:pt x="834" y="1335"/>
                  </a:cubicBezTo>
                  <a:cubicBezTo>
                    <a:pt x="867" y="1335"/>
                    <a:pt x="867" y="1368"/>
                    <a:pt x="901" y="1402"/>
                  </a:cubicBezTo>
                  <a:cubicBezTo>
                    <a:pt x="934" y="1435"/>
                    <a:pt x="934" y="1502"/>
                    <a:pt x="934" y="1535"/>
                  </a:cubicBezTo>
                  <a:cubicBezTo>
                    <a:pt x="934" y="1669"/>
                    <a:pt x="967" y="1769"/>
                    <a:pt x="1001" y="1902"/>
                  </a:cubicBezTo>
                  <a:cubicBezTo>
                    <a:pt x="1034" y="1936"/>
                    <a:pt x="1067" y="1969"/>
                    <a:pt x="1101" y="2002"/>
                  </a:cubicBezTo>
                  <a:cubicBezTo>
                    <a:pt x="1134" y="2002"/>
                    <a:pt x="1168" y="2036"/>
                    <a:pt x="1201" y="2036"/>
                  </a:cubicBezTo>
                  <a:lnTo>
                    <a:pt x="1268" y="2036"/>
                  </a:lnTo>
                  <a:cubicBezTo>
                    <a:pt x="1368" y="2002"/>
                    <a:pt x="1401" y="1902"/>
                    <a:pt x="1368" y="1835"/>
                  </a:cubicBezTo>
                  <a:cubicBezTo>
                    <a:pt x="1368" y="1769"/>
                    <a:pt x="1301" y="1735"/>
                    <a:pt x="1268" y="1702"/>
                  </a:cubicBezTo>
                  <a:cubicBezTo>
                    <a:pt x="1268" y="1669"/>
                    <a:pt x="1268" y="1602"/>
                    <a:pt x="1268" y="1535"/>
                  </a:cubicBezTo>
                  <a:cubicBezTo>
                    <a:pt x="1268" y="1435"/>
                    <a:pt x="1234" y="1302"/>
                    <a:pt x="1168" y="1235"/>
                  </a:cubicBezTo>
                  <a:cubicBezTo>
                    <a:pt x="1134" y="1168"/>
                    <a:pt x="1101" y="1135"/>
                    <a:pt x="1067" y="1102"/>
                  </a:cubicBezTo>
                  <a:cubicBezTo>
                    <a:pt x="1501" y="735"/>
                    <a:pt x="1268" y="1"/>
                    <a:pt x="6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7951922" y="2581461"/>
              <a:ext cx="33798" cy="42997"/>
            </a:xfrm>
            <a:custGeom>
              <a:rect b="b" l="l" r="r" t="t"/>
              <a:pathLst>
                <a:path extrusionOk="0" h="2038" w="1602">
                  <a:moveTo>
                    <a:pt x="178" y="0"/>
                  </a:moveTo>
                  <a:cubicBezTo>
                    <a:pt x="144" y="0"/>
                    <a:pt x="106" y="11"/>
                    <a:pt x="67" y="37"/>
                  </a:cubicBezTo>
                  <a:cubicBezTo>
                    <a:pt x="1" y="103"/>
                    <a:pt x="1" y="203"/>
                    <a:pt x="67" y="270"/>
                  </a:cubicBezTo>
                  <a:lnTo>
                    <a:pt x="634" y="1104"/>
                  </a:lnTo>
                  <a:lnTo>
                    <a:pt x="634" y="1905"/>
                  </a:lnTo>
                  <a:cubicBezTo>
                    <a:pt x="634" y="1971"/>
                    <a:pt x="701" y="2038"/>
                    <a:pt x="801" y="2038"/>
                  </a:cubicBezTo>
                  <a:cubicBezTo>
                    <a:pt x="901" y="2038"/>
                    <a:pt x="968" y="1971"/>
                    <a:pt x="968" y="1905"/>
                  </a:cubicBezTo>
                  <a:lnTo>
                    <a:pt x="968" y="1104"/>
                  </a:lnTo>
                  <a:lnTo>
                    <a:pt x="1568" y="270"/>
                  </a:lnTo>
                  <a:cubicBezTo>
                    <a:pt x="1602" y="203"/>
                    <a:pt x="1602" y="103"/>
                    <a:pt x="1535" y="37"/>
                  </a:cubicBezTo>
                  <a:cubicBezTo>
                    <a:pt x="1510" y="11"/>
                    <a:pt x="1479" y="0"/>
                    <a:pt x="1448" y="0"/>
                  </a:cubicBezTo>
                  <a:cubicBezTo>
                    <a:pt x="1397" y="0"/>
                    <a:pt x="1343" y="29"/>
                    <a:pt x="1301" y="70"/>
                  </a:cubicBezTo>
                  <a:lnTo>
                    <a:pt x="801" y="770"/>
                  </a:lnTo>
                  <a:lnTo>
                    <a:pt x="301" y="70"/>
                  </a:lnTo>
                  <a:cubicBezTo>
                    <a:pt x="280" y="29"/>
                    <a:pt x="234" y="0"/>
                    <a:pt x="1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cial Media Statistics Thesis by Slidesgo">
  <a:themeElements>
    <a:clrScheme name="Simple Light">
      <a:dk1>
        <a:srgbClr val="000000"/>
      </a:dk1>
      <a:lt1>
        <a:srgbClr val="FFFFFF"/>
      </a:lt1>
      <a:dk2>
        <a:srgbClr val="90E6F9"/>
      </a:dk2>
      <a:lt2>
        <a:srgbClr val="EEEEEE"/>
      </a:lt2>
      <a:accent1>
        <a:srgbClr val="DBDBDB"/>
      </a:accent1>
      <a:accent2>
        <a:srgbClr val="455A64"/>
      </a:accent2>
      <a:accent3>
        <a:srgbClr val="78909C"/>
      </a:accent3>
      <a:accent4>
        <a:srgbClr val="37474F"/>
      </a:accent4>
      <a:accent5>
        <a:srgbClr val="F7A9A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